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5" r:id="rId1"/>
  </p:sldMasterIdLst>
  <p:notesMasterIdLst>
    <p:notesMasterId r:id="rId12"/>
  </p:notesMasterIdLst>
  <p:sldIdLst>
    <p:sldId id="257" r:id="rId2"/>
    <p:sldId id="295" r:id="rId3"/>
    <p:sldId id="288" r:id="rId4"/>
    <p:sldId id="289" r:id="rId5"/>
    <p:sldId id="290" r:id="rId6"/>
    <p:sldId id="292" r:id="rId7"/>
    <p:sldId id="291" r:id="rId8"/>
    <p:sldId id="293" r:id="rId9"/>
    <p:sldId id="294" r:id="rId10"/>
    <p:sldId id="296" r:id="rId11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E0D4"/>
    <a:srgbClr val="70D6CA"/>
    <a:srgbClr val="A80817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836" y="-61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Relationship Id="rId4" Type="http://schemas.openxmlformats.org/officeDocument/2006/relationships/image" Target="../media/image12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B47EEB-A17F-4F35-93F7-BF29E5D605C8}" type="doc">
      <dgm:prSet loTypeId="urn:microsoft.com/office/officeart/2008/layout/AlternatingHexagons" loCatId="list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ru-RU"/>
        </a:p>
      </dgm:t>
    </dgm:pt>
    <dgm:pt modelId="{0A473EEE-AB7A-407E-B6A7-4ED5CA8E4468}">
      <dgm:prSet phldrT="[Текст]" custT="1"/>
      <dgm:spPr>
        <a:blipFill dpi="0" rotWithShape="0">
          <a:blip xmlns:r="http://schemas.openxmlformats.org/officeDocument/2006/relationships" r:embed="rId1">
            <a:alphaModFix amt="60000"/>
          </a:blip>
          <a:srcRect/>
          <a:stretch>
            <a:fillRect/>
          </a:stretch>
        </a:blipFill>
      </dgm:spPr>
      <dgm:t>
        <a:bodyPr/>
        <a:lstStyle/>
        <a:p>
          <a:endParaRPr lang="ru-RU" sz="1200" dirty="0"/>
        </a:p>
      </dgm:t>
    </dgm:pt>
    <dgm:pt modelId="{4A4E8B39-ABA0-46D9-813E-4A5E815B1EC5}" type="parTrans" cxnId="{EC4DF958-E803-4F73-82CB-E28C5E093905}">
      <dgm:prSet/>
      <dgm:spPr/>
      <dgm:t>
        <a:bodyPr/>
        <a:lstStyle/>
        <a:p>
          <a:endParaRPr lang="ru-RU"/>
        </a:p>
      </dgm:t>
    </dgm:pt>
    <dgm:pt modelId="{2146DEE8-B8E7-4061-8A7A-D4C195CD8C79}" type="sibTrans" cxnId="{EC4DF958-E803-4F73-82CB-E28C5E093905}">
      <dgm:prSet/>
      <dgm:spPr>
        <a:blipFill dpi="0" rotWithShape="0">
          <a:blip xmlns:r="http://schemas.openxmlformats.org/officeDocument/2006/relationships" r:embed="rId2">
            <a:alphaModFix amt="60000"/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08A25AF-A9A5-47F3-A9EE-C17B458EE5F7}">
      <dgm:prSet phldrT="[Текст]" custT="1"/>
      <dgm:spPr>
        <a:blipFill dpi="0" rotWithShape="0">
          <a:blip xmlns:r="http://schemas.openxmlformats.org/officeDocument/2006/relationships" r:embed="rId3">
            <a:alphaModFix amt="60000"/>
          </a:blip>
          <a:srcRect/>
          <a:stretch>
            <a:fillRect/>
          </a:stretch>
        </a:blipFill>
      </dgm:spPr>
      <dgm:t>
        <a:bodyPr/>
        <a:lstStyle/>
        <a:p>
          <a:endParaRPr lang="ru-RU" sz="1200" dirty="0"/>
        </a:p>
      </dgm:t>
    </dgm:pt>
    <dgm:pt modelId="{C9CC6D4C-CABA-4D52-9E69-484E2BB73D4F}" type="sibTrans" cxnId="{D7A167C4-7E13-4919-9079-9787D1EB3B48}">
      <dgm:prSet/>
      <dgm:spPr>
        <a:blipFill dpi="0" rotWithShape="0">
          <a:blip xmlns:r="http://schemas.openxmlformats.org/officeDocument/2006/relationships" r:embed="rId4">
            <a:alphaModFix amt="59000"/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4B481EB-706F-4E8C-B828-9752B25F5E7B}" type="parTrans" cxnId="{D7A167C4-7E13-4919-9079-9787D1EB3B48}">
      <dgm:prSet/>
      <dgm:spPr/>
      <dgm:t>
        <a:bodyPr/>
        <a:lstStyle/>
        <a:p>
          <a:endParaRPr lang="ru-RU"/>
        </a:p>
      </dgm:t>
    </dgm:pt>
    <dgm:pt modelId="{6C43462F-D136-455D-BFD8-95AAAC39473C}" type="pres">
      <dgm:prSet presAssocID="{B1B47EEB-A17F-4F35-93F7-BF29E5D605C8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FB09121-FEAE-49B3-AF6F-0678C7AB6A6C}" type="pres">
      <dgm:prSet presAssocID="{608A25AF-A9A5-47F3-A9EE-C17B458EE5F7}" presName="composite" presStyleCnt="0"/>
      <dgm:spPr/>
      <dgm:t>
        <a:bodyPr/>
        <a:lstStyle/>
        <a:p>
          <a:endParaRPr lang="ru-RU"/>
        </a:p>
      </dgm:t>
    </dgm:pt>
    <dgm:pt modelId="{F01A1F0D-CC36-4648-9ECD-6AE4FCC0F888}" type="pres">
      <dgm:prSet presAssocID="{608A25AF-A9A5-47F3-A9EE-C17B458EE5F7}" presName="Parent1" presStyleLbl="node1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4BE0F9-02E0-4BCF-B927-8A6824ED5FBF}" type="pres">
      <dgm:prSet presAssocID="{608A25AF-A9A5-47F3-A9EE-C17B458EE5F7}" presName="Childtext1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416A62-09D9-405E-A40A-C45E4051F3A5}" type="pres">
      <dgm:prSet presAssocID="{608A25AF-A9A5-47F3-A9EE-C17B458EE5F7}" presName="BalanceSpacing" presStyleCnt="0"/>
      <dgm:spPr/>
      <dgm:t>
        <a:bodyPr/>
        <a:lstStyle/>
        <a:p>
          <a:endParaRPr lang="ru-RU"/>
        </a:p>
      </dgm:t>
    </dgm:pt>
    <dgm:pt modelId="{6AF17B52-1B33-4756-85A7-741BB3793029}" type="pres">
      <dgm:prSet presAssocID="{608A25AF-A9A5-47F3-A9EE-C17B458EE5F7}" presName="BalanceSpacing1" presStyleCnt="0"/>
      <dgm:spPr/>
      <dgm:t>
        <a:bodyPr/>
        <a:lstStyle/>
        <a:p>
          <a:endParaRPr lang="ru-RU"/>
        </a:p>
      </dgm:t>
    </dgm:pt>
    <dgm:pt modelId="{6C6C48F0-EC75-470D-B606-244A44654F3F}" type="pres">
      <dgm:prSet presAssocID="{C9CC6D4C-CABA-4D52-9E69-484E2BB73D4F}" presName="Accent1Text" presStyleLbl="node1" presStyleIdx="1" presStyleCnt="4"/>
      <dgm:spPr/>
      <dgm:t>
        <a:bodyPr/>
        <a:lstStyle/>
        <a:p>
          <a:endParaRPr lang="ru-RU"/>
        </a:p>
      </dgm:t>
    </dgm:pt>
    <dgm:pt modelId="{4C13C7BB-25BC-4F04-986A-BC8215723A55}" type="pres">
      <dgm:prSet presAssocID="{C9CC6D4C-CABA-4D52-9E69-484E2BB73D4F}" presName="spaceBetweenRectangles" presStyleCnt="0"/>
      <dgm:spPr/>
      <dgm:t>
        <a:bodyPr/>
        <a:lstStyle/>
        <a:p>
          <a:endParaRPr lang="ru-RU"/>
        </a:p>
      </dgm:t>
    </dgm:pt>
    <dgm:pt modelId="{7702F43D-6CAC-443A-B3D2-D068613B8A09}" type="pres">
      <dgm:prSet presAssocID="{0A473EEE-AB7A-407E-B6A7-4ED5CA8E4468}" presName="composite" presStyleCnt="0"/>
      <dgm:spPr/>
      <dgm:t>
        <a:bodyPr/>
        <a:lstStyle/>
        <a:p>
          <a:endParaRPr lang="ru-RU"/>
        </a:p>
      </dgm:t>
    </dgm:pt>
    <dgm:pt modelId="{9592C8A3-2C56-4E0E-AA8A-32B62218D6AF}" type="pres">
      <dgm:prSet presAssocID="{0A473EEE-AB7A-407E-B6A7-4ED5CA8E4468}" presName="Parent1" presStyleLbl="node1" presStyleIdx="2" presStyleCnt="4" custLinFactNeighborX="-67281" custLinFactNeighborY="1879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0EB68C-B66C-4B26-8932-8D2F50EF6500}" type="pres">
      <dgm:prSet presAssocID="{0A473EEE-AB7A-407E-B6A7-4ED5CA8E4468}" presName="Childtext1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C00D57-A1A6-43E7-806D-B206FF4F66D6}" type="pres">
      <dgm:prSet presAssocID="{0A473EEE-AB7A-407E-B6A7-4ED5CA8E4468}" presName="BalanceSpacing" presStyleCnt="0"/>
      <dgm:spPr/>
      <dgm:t>
        <a:bodyPr/>
        <a:lstStyle/>
        <a:p>
          <a:endParaRPr lang="ru-RU"/>
        </a:p>
      </dgm:t>
    </dgm:pt>
    <dgm:pt modelId="{B6695316-D840-404B-A0EE-2C36448EF014}" type="pres">
      <dgm:prSet presAssocID="{0A473EEE-AB7A-407E-B6A7-4ED5CA8E4468}" presName="BalanceSpacing1" presStyleCnt="0"/>
      <dgm:spPr/>
      <dgm:t>
        <a:bodyPr/>
        <a:lstStyle/>
        <a:p>
          <a:endParaRPr lang="ru-RU"/>
        </a:p>
      </dgm:t>
    </dgm:pt>
    <dgm:pt modelId="{ED1D90D9-1A81-47E2-929F-8ADE0395D6D4}" type="pres">
      <dgm:prSet presAssocID="{2146DEE8-B8E7-4061-8A7A-D4C195CD8C79}" presName="Accent1Text" presStyleLbl="node1" presStyleIdx="3" presStyleCnt="4" custLinFactNeighborX="-66439" custLinFactNeighborY="-1168"/>
      <dgm:spPr/>
      <dgm:t>
        <a:bodyPr/>
        <a:lstStyle/>
        <a:p>
          <a:endParaRPr lang="ru-RU"/>
        </a:p>
      </dgm:t>
    </dgm:pt>
  </dgm:ptLst>
  <dgm:cxnLst>
    <dgm:cxn modelId="{71550A44-ADC9-4BF5-8842-975E6CDD9AE8}" type="presOf" srcId="{C9CC6D4C-CABA-4D52-9E69-484E2BB73D4F}" destId="{6C6C48F0-EC75-470D-B606-244A44654F3F}" srcOrd="0" destOrd="0" presId="urn:microsoft.com/office/officeart/2008/layout/AlternatingHexagons"/>
    <dgm:cxn modelId="{71B54746-9828-4515-A7BF-55BDE4CB86BF}" type="presOf" srcId="{0A473EEE-AB7A-407E-B6A7-4ED5CA8E4468}" destId="{9592C8A3-2C56-4E0E-AA8A-32B62218D6AF}" srcOrd="0" destOrd="0" presId="urn:microsoft.com/office/officeart/2008/layout/AlternatingHexagons"/>
    <dgm:cxn modelId="{FB4689AC-3837-4D53-8D6F-8061914CC3B9}" type="presOf" srcId="{B1B47EEB-A17F-4F35-93F7-BF29E5D605C8}" destId="{6C43462F-D136-455D-BFD8-95AAAC39473C}" srcOrd="0" destOrd="0" presId="urn:microsoft.com/office/officeart/2008/layout/AlternatingHexagons"/>
    <dgm:cxn modelId="{EC4DF958-E803-4F73-82CB-E28C5E093905}" srcId="{B1B47EEB-A17F-4F35-93F7-BF29E5D605C8}" destId="{0A473EEE-AB7A-407E-B6A7-4ED5CA8E4468}" srcOrd="1" destOrd="0" parTransId="{4A4E8B39-ABA0-46D9-813E-4A5E815B1EC5}" sibTransId="{2146DEE8-B8E7-4061-8A7A-D4C195CD8C79}"/>
    <dgm:cxn modelId="{CCEFEC12-4350-4013-8C24-79A487282283}" type="presOf" srcId="{608A25AF-A9A5-47F3-A9EE-C17B458EE5F7}" destId="{F01A1F0D-CC36-4648-9ECD-6AE4FCC0F888}" srcOrd="0" destOrd="0" presId="urn:microsoft.com/office/officeart/2008/layout/AlternatingHexagons"/>
    <dgm:cxn modelId="{D7A167C4-7E13-4919-9079-9787D1EB3B48}" srcId="{B1B47EEB-A17F-4F35-93F7-BF29E5D605C8}" destId="{608A25AF-A9A5-47F3-A9EE-C17B458EE5F7}" srcOrd="0" destOrd="0" parTransId="{D4B481EB-706F-4E8C-B828-9752B25F5E7B}" sibTransId="{C9CC6D4C-CABA-4D52-9E69-484E2BB73D4F}"/>
    <dgm:cxn modelId="{C6DF28CE-0661-48C0-A161-100EA77D74F8}" type="presOf" srcId="{2146DEE8-B8E7-4061-8A7A-D4C195CD8C79}" destId="{ED1D90D9-1A81-47E2-929F-8ADE0395D6D4}" srcOrd="0" destOrd="0" presId="urn:microsoft.com/office/officeart/2008/layout/AlternatingHexagons"/>
    <dgm:cxn modelId="{A7C0AEC0-BD27-41C4-ACC4-D176B5E75FFD}" type="presParOf" srcId="{6C43462F-D136-455D-BFD8-95AAAC39473C}" destId="{9FB09121-FEAE-49B3-AF6F-0678C7AB6A6C}" srcOrd="0" destOrd="0" presId="urn:microsoft.com/office/officeart/2008/layout/AlternatingHexagons"/>
    <dgm:cxn modelId="{E907C259-D407-4AAD-B635-E3C449DE2556}" type="presParOf" srcId="{9FB09121-FEAE-49B3-AF6F-0678C7AB6A6C}" destId="{F01A1F0D-CC36-4648-9ECD-6AE4FCC0F888}" srcOrd="0" destOrd="0" presId="urn:microsoft.com/office/officeart/2008/layout/AlternatingHexagons"/>
    <dgm:cxn modelId="{1970D9FD-69DE-40B5-87CC-553AC1BCFC07}" type="presParOf" srcId="{9FB09121-FEAE-49B3-AF6F-0678C7AB6A6C}" destId="{EF4BE0F9-02E0-4BCF-B927-8A6824ED5FBF}" srcOrd="1" destOrd="0" presId="urn:microsoft.com/office/officeart/2008/layout/AlternatingHexagons"/>
    <dgm:cxn modelId="{77D05C61-6625-450E-B23C-6AAE22E852EA}" type="presParOf" srcId="{9FB09121-FEAE-49B3-AF6F-0678C7AB6A6C}" destId="{39416A62-09D9-405E-A40A-C45E4051F3A5}" srcOrd="2" destOrd="0" presId="urn:microsoft.com/office/officeart/2008/layout/AlternatingHexagons"/>
    <dgm:cxn modelId="{70463DC3-F816-4BD7-885B-CCAD39217201}" type="presParOf" srcId="{9FB09121-FEAE-49B3-AF6F-0678C7AB6A6C}" destId="{6AF17B52-1B33-4756-85A7-741BB3793029}" srcOrd="3" destOrd="0" presId="urn:microsoft.com/office/officeart/2008/layout/AlternatingHexagons"/>
    <dgm:cxn modelId="{3CAAED83-124F-4819-A56C-95E2304BB57D}" type="presParOf" srcId="{9FB09121-FEAE-49B3-AF6F-0678C7AB6A6C}" destId="{6C6C48F0-EC75-470D-B606-244A44654F3F}" srcOrd="4" destOrd="0" presId="urn:microsoft.com/office/officeart/2008/layout/AlternatingHexagons"/>
    <dgm:cxn modelId="{703DF73D-64DB-4EEC-8187-43FBB66B76D2}" type="presParOf" srcId="{6C43462F-D136-455D-BFD8-95AAAC39473C}" destId="{4C13C7BB-25BC-4F04-986A-BC8215723A55}" srcOrd="1" destOrd="0" presId="urn:microsoft.com/office/officeart/2008/layout/AlternatingHexagons"/>
    <dgm:cxn modelId="{D1252784-BBBD-4851-9D81-6DD06C25EBA6}" type="presParOf" srcId="{6C43462F-D136-455D-BFD8-95AAAC39473C}" destId="{7702F43D-6CAC-443A-B3D2-D068613B8A09}" srcOrd="2" destOrd="0" presId="urn:microsoft.com/office/officeart/2008/layout/AlternatingHexagons"/>
    <dgm:cxn modelId="{A9C9BF94-0487-4B9A-BDE9-91DF975C08CE}" type="presParOf" srcId="{7702F43D-6CAC-443A-B3D2-D068613B8A09}" destId="{9592C8A3-2C56-4E0E-AA8A-32B62218D6AF}" srcOrd="0" destOrd="0" presId="urn:microsoft.com/office/officeart/2008/layout/AlternatingHexagons"/>
    <dgm:cxn modelId="{345C3352-4CDB-4705-B485-C47A796EA66B}" type="presParOf" srcId="{7702F43D-6CAC-443A-B3D2-D068613B8A09}" destId="{B50EB68C-B66C-4B26-8932-8D2F50EF6500}" srcOrd="1" destOrd="0" presId="urn:microsoft.com/office/officeart/2008/layout/AlternatingHexagons"/>
    <dgm:cxn modelId="{D4CAB63B-13FF-43E1-8313-26BCED07FE02}" type="presParOf" srcId="{7702F43D-6CAC-443A-B3D2-D068613B8A09}" destId="{4CC00D57-A1A6-43E7-806D-B206FF4F66D6}" srcOrd="2" destOrd="0" presId="urn:microsoft.com/office/officeart/2008/layout/AlternatingHexagons"/>
    <dgm:cxn modelId="{59FF88DC-7133-40EF-B4DE-FFCD4DB22701}" type="presParOf" srcId="{7702F43D-6CAC-443A-B3D2-D068613B8A09}" destId="{B6695316-D840-404B-A0EE-2C36448EF014}" srcOrd="3" destOrd="0" presId="urn:microsoft.com/office/officeart/2008/layout/AlternatingHexagons"/>
    <dgm:cxn modelId="{870F3F32-DBC6-40C2-A3AB-6F614D404C85}" type="presParOf" srcId="{7702F43D-6CAC-443A-B3D2-D068613B8A09}" destId="{ED1D90D9-1A81-47E2-929F-8ADE0395D6D4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94A755-8D5D-49D4-AD84-E3B36C6F0F57}" type="doc">
      <dgm:prSet loTypeId="urn:microsoft.com/office/officeart/2008/layout/BubblePictureList" loCatId="picture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333C475A-BAC9-490F-AEC2-84AD223B7D42}">
      <dgm:prSet phldrT="[Текст]" custT="1"/>
      <dgm:spPr/>
      <dgm:t>
        <a:bodyPr/>
        <a:lstStyle/>
        <a:p>
          <a:r>
            <a:rPr lang="ru-RU" sz="1200" dirty="0" smtClean="0">
              <a:latin typeface="Arial Narrow" panose="020B0606020202030204" pitchFamily="34" charset="0"/>
            </a:rPr>
            <a:t>За 6 лет более 10 000 установленных ПО</a:t>
          </a:r>
          <a:endParaRPr lang="ru-RU" sz="1200" dirty="0">
            <a:latin typeface="Arial Narrow" panose="020B0606020202030204" pitchFamily="34" charset="0"/>
          </a:endParaRPr>
        </a:p>
      </dgm:t>
    </dgm:pt>
    <dgm:pt modelId="{2EC7364C-766F-4B0E-BE72-C86DB7E9CF50}" type="parTrans" cxnId="{DAE96491-4529-4CB8-82BA-ACE31C492BAC}">
      <dgm:prSet/>
      <dgm:spPr/>
      <dgm:t>
        <a:bodyPr/>
        <a:lstStyle/>
        <a:p>
          <a:endParaRPr lang="ru-RU"/>
        </a:p>
      </dgm:t>
    </dgm:pt>
    <dgm:pt modelId="{A48BD35B-98DD-42C3-8EE6-8BDC006990CD}" type="sibTrans" cxnId="{DAE96491-4529-4CB8-82BA-ACE31C492BAC}">
      <dgm:prSet/>
      <dgm:spPr>
        <a:blipFill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0E04590-973E-4FAF-B37B-26E3B1B7F852}">
      <dgm:prSet phldrT="[Текст]" custT="1"/>
      <dgm:spPr/>
      <dgm:t>
        <a:bodyPr/>
        <a:lstStyle/>
        <a:p>
          <a:r>
            <a:rPr lang="ru-RU" sz="1200" dirty="0" smtClean="0">
              <a:latin typeface="Arial Narrow" panose="020B0606020202030204" pitchFamily="34" charset="0"/>
            </a:rPr>
            <a:t>ПО лучшее на Российском рынке и странах СНГ</a:t>
          </a:r>
          <a:endParaRPr lang="ru-RU" sz="1200" dirty="0">
            <a:latin typeface="Arial Narrow" panose="020B0606020202030204" pitchFamily="34" charset="0"/>
          </a:endParaRPr>
        </a:p>
      </dgm:t>
    </dgm:pt>
    <dgm:pt modelId="{C6A8002D-C5CB-4799-A6A7-DDBE84CBF678}" type="parTrans" cxnId="{D3766D1D-D467-402D-BA7B-D59C7E1DF779}">
      <dgm:prSet/>
      <dgm:spPr/>
      <dgm:t>
        <a:bodyPr/>
        <a:lstStyle/>
        <a:p>
          <a:endParaRPr lang="ru-RU"/>
        </a:p>
      </dgm:t>
    </dgm:pt>
    <dgm:pt modelId="{DA68FD2C-BEDF-4A3C-B860-DEDAE39FE87F}" type="sibTrans" cxnId="{D3766D1D-D467-402D-BA7B-D59C7E1DF779}">
      <dgm:prSet/>
      <dgm:spPr>
        <a:blipFill>
          <a:blip xmlns:r="http://schemas.openxmlformats.org/officeDocument/2006/relationships" r:embed="rId2" cstate="print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  <dgm:t>
        <a:bodyPr/>
        <a:lstStyle/>
        <a:p>
          <a:endParaRPr lang="ru-RU"/>
        </a:p>
      </dgm:t>
    </dgm:pt>
    <dgm:pt modelId="{614E1311-1866-4BE1-A58C-BA88FC3B4FB4}">
      <dgm:prSet phldrT="[Текст]" custT="1"/>
      <dgm:spPr/>
      <dgm:t>
        <a:bodyPr/>
        <a:lstStyle/>
        <a:p>
          <a:r>
            <a:rPr lang="ru-RU" sz="1200" dirty="0" smtClean="0">
              <a:latin typeface="Arial Narrow" panose="020B0606020202030204" pitchFamily="34" charset="0"/>
            </a:rPr>
            <a:t>Самостоятельный разработчик ПО</a:t>
          </a:r>
          <a:endParaRPr lang="ru-RU" sz="1200" dirty="0">
            <a:latin typeface="Arial Narrow" panose="020B0606020202030204" pitchFamily="34" charset="0"/>
          </a:endParaRPr>
        </a:p>
      </dgm:t>
    </dgm:pt>
    <dgm:pt modelId="{3418F5DF-81E8-4149-975A-14F7102D8783}" type="parTrans" cxnId="{88AF9EE5-F6A2-4D84-8F46-3E5BBB3D7586}">
      <dgm:prSet/>
      <dgm:spPr/>
      <dgm:t>
        <a:bodyPr/>
        <a:lstStyle/>
        <a:p>
          <a:endParaRPr lang="ru-RU"/>
        </a:p>
      </dgm:t>
    </dgm:pt>
    <dgm:pt modelId="{D517642D-0EAB-44EC-B6BD-6261A3A2E32C}" type="sibTrans" cxnId="{88AF9EE5-F6A2-4D84-8F46-3E5BBB3D7586}">
      <dgm:prSet/>
      <dgm:spPr>
        <a:blipFill>
          <a:blip xmlns:r="http://schemas.openxmlformats.org/officeDocument/2006/relationships" r:embed="rId3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02B4BB8-4970-4CC5-A6DF-0E1B1AB1956E}" type="pres">
      <dgm:prSet presAssocID="{A194A755-8D5D-49D4-AD84-E3B36C6F0F57}" presName="Name0" presStyleCnt="0">
        <dgm:presLayoutVars>
          <dgm:chMax val="8"/>
          <dgm:chPref val="8"/>
          <dgm:dir/>
        </dgm:presLayoutVars>
      </dgm:prSet>
      <dgm:spPr/>
      <dgm:t>
        <a:bodyPr/>
        <a:lstStyle/>
        <a:p>
          <a:endParaRPr lang="ru-RU"/>
        </a:p>
      </dgm:t>
    </dgm:pt>
    <dgm:pt modelId="{582AB863-C1D0-4D7F-B324-FE3D3C75FB58}" type="pres">
      <dgm:prSet presAssocID="{333C475A-BAC9-490F-AEC2-84AD223B7D42}" presName="parent_text_1" presStyleLbl="revTx" presStyleIdx="0" presStyleCnt="3" custLinFactNeighborX="17217" custLinFactNeighborY="447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B323AE-7C70-4A31-919B-0B697FC4CFEF}" type="pres">
      <dgm:prSet presAssocID="{333C475A-BAC9-490F-AEC2-84AD223B7D42}" presName="image_accent_1" presStyleCnt="0"/>
      <dgm:spPr/>
      <dgm:t>
        <a:bodyPr/>
        <a:lstStyle/>
        <a:p>
          <a:endParaRPr lang="ru-RU"/>
        </a:p>
      </dgm:t>
    </dgm:pt>
    <dgm:pt modelId="{C162C868-E90A-4E89-9464-7799838A2E14}" type="pres">
      <dgm:prSet presAssocID="{333C475A-BAC9-490F-AEC2-84AD223B7D42}" presName="imageAccentRepeatNode" presStyleLbl="alignNode1" presStyleIdx="0" presStyleCnt="6"/>
      <dgm:spPr/>
      <dgm:t>
        <a:bodyPr/>
        <a:lstStyle/>
        <a:p>
          <a:endParaRPr lang="ru-RU"/>
        </a:p>
      </dgm:t>
    </dgm:pt>
    <dgm:pt modelId="{5D60B6F4-0E37-4CFB-86CD-244D8EEE00FC}" type="pres">
      <dgm:prSet presAssocID="{333C475A-BAC9-490F-AEC2-84AD223B7D42}" presName="accent_1" presStyleLbl="alignNode1" presStyleIdx="1" presStyleCnt="6"/>
      <dgm:spPr/>
      <dgm:t>
        <a:bodyPr/>
        <a:lstStyle/>
        <a:p>
          <a:endParaRPr lang="ru-RU"/>
        </a:p>
      </dgm:t>
    </dgm:pt>
    <dgm:pt modelId="{85B17320-D91C-4DBD-864D-729D4C8CD9FA}" type="pres">
      <dgm:prSet presAssocID="{A48BD35B-98DD-42C3-8EE6-8BDC006990CD}" presName="image_1" presStyleCnt="0"/>
      <dgm:spPr/>
      <dgm:t>
        <a:bodyPr/>
        <a:lstStyle/>
        <a:p>
          <a:endParaRPr lang="ru-RU"/>
        </a:p>
      </dgm:t>
    </dgm:pt>
    <dgm:pt modelId="{04662A77-9AA5-4DC4-ACAE-C95A39EE57EB}" type="pres">
      <dgm:prSet presAssocID="{A48BD35B-98DD-42C3-8EE6-8BDC006990CD}" presName="imageRepeatNode" presStyleLbl="fgImgPlace1" presStyleIdx="0" presStyleCnt="3"/>
      <dgm:spPr/>
      <dgm:t>
        <a:bodyPr/>
        <a:lstStyle/>
        <a:p>
          <a:endParaRPr lang="ru-RU"/>
        </a:p>
      </dgm:t>
    </dgm:pt>
    <dgm:pt modelId="{0C115C21-DD86-428D-9DE9-BCD044B562E1}" type="pres">
      <dgm:prSet presAssocID="{10E04590-973E-4FAF-B37B-26E3B1B7F852}" presName="parent_text_2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A3ADE2-6245-4B4A-82D1-3918A9525D80}" type="pres">
      <dgm:prSet presAssocID="{10E04590-973E-4FAF-B37B-26E3B1B7F852}" presName="image_accent_2" presStyleCnt="0"/>
      <dgm:spPr/>
      <dgm:t>
        <a:bodyPr/>
        <a:lstStyle/>
        <a:p>
          <a:endParaRPr lang="ru-RU"/>
        </a:p>
      </dgm:t>
    </dgm:pt>
    <dgm:pt modelId="{7D546670-1767-48C4-9463-CB8CD3D1D06D}" type="pres">
      <dgm:prSet presAssocID="{10E04590-973E-4FAF-B37B-26E3B1B7F852}" presName="imageAccentRepeatNode" presStyleLbl="alignNode1" presStyleIdx="2" presStyleCnt="6"/>
      <dgm:spPr/>
      <dgm:t>
        <a:bodyPr/>
        <a:lstStyle/>
        <a:p>
          <a:endParaRPr lang="ru-RU"/>
        </a:p>
      </dgm:t>
    </dgm:pt>
    <dgm:pt modelId="{987DE142-C84A-44F0-BF48-4DA6FEAC8507}" type="pres">
      <dgm:prSet presAssocID="{DA68FD2C-BEDF-4A3C-B860-DEDAE39FE87F}" presName="image_2" presStyleCnt="0"/>
      <dgm:spPr/>
      <dgm:t>
        <a:bodyPr/>
        <a:lstStyle/>
        <a:p>
          <a:endParaRPr lang="ru-RU"/>
        </a:p>
      </dgm:t>
    </dgm:pt>
    <dgm:pt modelId="{9A8091D9-422E-4A0F-BC56-BEDCFEDAB03C}" type="pres">
      <dgm:prSet presAssocID="{DA68FD2C-BEDF-4A3C-B860-DEDAE39FE87F}" presName="imageRepeatNode" presStyleLbl="fgImgPlace1" presStyleIdx="1" presStyleCnt="3"/>
      <dgm:spPr/>
      <dgm:t>
        <a:bodyPr/>
        <a:lstStyle/>
        <a:p>
          <a:endParaRPr lang="ru-RU"/>
        </a:p>
      </dgm:t>
    </dgm:pt>
    <dgm:pt modelId="{710D5158-8DCA-4B1E-9C58-5B6F777AA1E7}" type="pres">
      <dgm:prSet presAssocID="{614E1311-1866-4BE1-A58C-BA88FC3B4FB4}" presName="image_accent_3" presStyleCnt="0"/>
      <dgm:spPr/>
      <dgm:t>
        <a:bodyPr/>
        <a:lstStyle/>
        <a:p>
          <a:endParaRPr lang="ru-RU"/>
        </a:p>
      </dgm:t>
    </dgm:pt>
    <dgm:pt modelId="{E3DCD714-DF6C-4902-B1D8-1F10099B1668}" type="pres">
      <dgm:prSet presAssocID="{614E1311-1866-4BE1-A58C-BA88FC3B4FB4}" presName="imageAccentRepeatNode" presStyleLbl="alignNode1" presStyleIdx="3" presStyleCnt="6"/>
      <dgm:spPr/>
      <dgm:t>
        <a:bodyPr/>
        <a:lstStyle/>
        <a:p>
          <a:endParaRPr lang="ru-RU"/>
        </a:p>
      </dgm:t>
    </dgm:pt>
    <dgm:pt modelId="{341AADE8-85F3-4F27-BFE1-61C883610F45}" type="pres">
      <dgm:prSet presAssocID="{614E1311-1866-4BE1-A58C-BA88FC3B4FB4}" presName="parent_text_3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76EE3B-FE0A-4B80-9D28-D469C88B8C4E}" type="pres">
      <dgm:prSet presAssocID="{614E1311-1866-4BE1-A58C-BA88FC3B4FB4}" presName="accent_2" presStyleLbl="alignNode1" presStyleIdx="4" presStyleCnt="6"/>
      <dgm:spPr/>
      <dgm:t>
        <a:bodyPr/>
        <a:lstStyle/>
        <a:p>
          <a:endParaRPr lang="ru-RU"/>
        </a:p>
      </dgm:t>
    </dgm:pt>
    <dgm:pt modelId="{BEED19BE-DD3D-47FC-8113-38EB5D9C98F2}" type="pres">
      <dgm:prSet presAssocID="{614E1311-1866-4BE1-A58C-BA88FC3B4FB4}" presName="accent_3" presStyleLbl="alignNode1" presStyleIdx="5" presStyleCnt="6"/>
      <dgm:spPr/>
      <dgm:t>
        <a:bodyPr/>
        <a:lstStyle/>
        <a:p>
          <a:endParaRPr lang="ru-RU"/>
        </a:p>
      </dgm:t>
    </dgm:pt>
    <dgm:pt modelId="{CA4834D1-15CE-46AF-83C3-850FD1ACB502}" type="pres">
      <dgm:prSet presAssocID="{D517642D-0EAB-44EC-B6BD-6261A3A2E32C}" presName="image_3" presStyleCnt="0"/>
      <dgm:spPr/>
      <dgm:t>
        <a:bodyPr/>
        <a:lstStyle/>
        <a:p>
          <a:endParaRPr lang="ru-RU"/>
        </a:p>
      </dgm:t>
    </dgm:pt>
    <dgm:pt modelId="{B508910D-780E-49C4-B61F-42FAFF92AEEA}" type="pres">
      <dgm:prSet presAssocID="{D517642D-0EAB-44EC-B6BD-6261A3A2E32C}" presName="imageRepeatNode" presStyleLbl="fgImgPlace1" presStyleIdx="2" presStyleCnt="3"/>
      <dgm:spPr/>
      <dgm:t>
        <a:bodyPr/>
        <a:lstStyle/>
        <a:p>
          <a:endParaRPr lang="ru-RU"/>
        </a:p>
      </dgm:t>
    </dgm:pt>
  </dgm:ptLst>
  <dgm:cxnLst>
    <dgm:cxn modelId="{6DF7F87D-650D-43A3-85D2-91BE75A67F7C}" type="presOf" srcId="{10E04590-973E-4FAF-B37B-26E3B1B7F852}" destId="{0C115C21-DD86-428D-9DE9-BCD044B562E1}" srcOrd="0" destOrd="0" presId="urn:microsoft.com/office/officeart/2008/layout/BubblePictureList"/>
    <dgm:cxn modelId="{946F65DD-75DD-48B5-AFA3-B9932597AB19}" type="presOf" srcId="{A48BD35B-98DD-42C3-8EE6-8BDC006990CD}" destId="{04662A77-9AA5-4DC4-ACAE-C95A39EE57EB}" srcOrd="0" destOrd="0" presId="urn:microsoft.com/office/officeart/2008/layout/BubblePictureList"/>
    <dgm:cxn modelId="{D3766D1D-D467-402D-BA7B-D59C7E1DF779}" srcId="{A194A755-8D5D-49D4-AD84-E3B36C6F0F57}" destId="{10E04590-973E-4FAF-B37B-26E3B1B7F852}" srcOrd="1" destOrd="0" parTransId="{C6A8002D-C5CB-4799-A6A7-DDBE84CBF678}" sibTransId="{DA68FD2C-BEDF-4A3C-B860-DEDAE39FE87F}"/>
    <dgm:cxn modelId="{CE9C9DF2-7E6A-4B51-8CF8-B1A26C3783D0}" type="presOf" srcId="{D517642D-0EAB-44EC-B6BD-6261A3A2E32C}" destId="{B508910D-780E-49C4-B61F-42FAFF92AEEA}" srcOrd="0" destOrd="0" presId="urn:microsoft.com/office/officeart/2008/layout/BubblePictureList"/>
    <dgm:cxn modelId="{C4FC9ACE-23CE-45DB-A48E-31E4088DD547}" type="presOf" srcId="{A194A755-8D5D-49D4-AD84-E3B36C6F0F57}" destId="{102B4BB8-4970-4CC5-A6DF-0E1B1AB1956E}" srcOrd="0" destOrd="0" presId="urn:microsoft.com/office/officeart/2008/layout/BubblePictureList"/>
    <dgm:cxn modelId="{668A53F4-D390-4A82-8726-8238E48C7F06}" type="presOf" srcId="{333C475A-BAC9-490F-AEC2-84AD223B7D42}" destId="{582AB863-C1D0-4D7F-B324-FE3D3C75FB58}" srcOrd="0" destOrd="0" presId="urn:microsoft.com/office/officeart/2008/layout/BubblePictureList"/>
    <dgm:cxn modelId="{C5C5A0EB-9A53-4BDA-9864-C80AB28927F3}" type="presOf" srcId="{614E1311-1866-4BE1-A58C-BA88FC3B4FB4}" destId="{341AADE8-85F3-4F27-BFE1-61C883610F45}" srcOrd="0" destOrd="0" presId="urn:microsoft.com/office/officeart/2008/layout/BubblePictureList"/>
    <dgm:cxn modelId="{DAE96491-4529-4CB8-82BA-ACE31C492BAC}" srcId="{A194A755-8D5D-49D4-AD84-E3B36C6F0F57}" destId="{333C475A-BAC9-490F-AEC2-84AD223B7D42}" srcOrd="0" destOrd="0" parTransId="{2EC7364C-766F-4B0E-BE72-C86DB7E9CF50}" sibTransId="{A48BD35B-98DD-42C3-8EE6-8BDC006990CD}"/>
    <dgm:cxn modelId="{88AF9EE5-F6A2-4D84-8F46-3E5BBB3D7586}" srcId="{A194A755-8D5D-49D4-AD84-E3B36C6F0F57}" destId="{614E1311-1866-4BE1-A58C-BA88FC3B4FB4}" srcOrd="2" destOrd="0" parTransId="{3418F5DF-81E8-4149-975A-14F7102D8783}" sibTransId="{D517642D-0EAB-44EC-B6BD-6261A3A2E32C}"/>
    <dgm:cxn modelId="{A9EDE4AB-33DD-430A-9D42-7778E867ACAA}" type="presOf" srcId="{DA68FD2C-BEDF-4A3C-B860-DEDAE39FE87F}" destId="{9A8091D9-422E-4A0F-BC56-BEDCFEDAB03C}" srcOrd="0" destOrd="0" presId="urn:microsoft.com/office/officeart/2008/layout/BubblePictureList"/>
    <dgm:cxn modelId="{090400D6-3EA4-447A-8CEC-446EDF64C7E9}" type="presParOf" srcId="{102B4BB8-4970-4CC5-A6DF-0E1B1AB1956E}" destId="{582AB863-C1D0-4D7F-B324-FE3D3C75FB58}" srcOrd="0" destOrd="0" presId="urn:microsoft.com/office/officeart/2008/layout/BubblePictureList"/>
    <dgm:cxn modelId="{D4778C60-21F3-4AF3-B249-0D95C15B530B}" type="presParOf" srcId="{102B4BB8-4970-4CC5-A6DF-0E1B1AB1956E}" destId="{D6B323AE-7C70-4A31-919B-0B697FC4CFEF}" srcOrd="1" destOrd="0" presId="urn:microsoft.com/office/officeart/2008/layout/BubblePictureList"/>
    <dgm:cxn modelId="{37CD607B-607A-4E53-9C2C-A35364D670BD}" type="presParOf" srcId="{D6B323AE-7C70-4A31-919B-0B697FC4CFEF}" destId="{C162C868-E90A-4E89-9464-7799838A2E14}" srcOrd="0" destOrd="0" presId="urn:microsoft.com/office/officeart/2008/layout/BubblePictureList"/>
    <dgm:cxn modelId="{1F251BD3-2A14-42F0-8CA3-CEB2CB3C0DEA}" type="presParOf" srcId="{102B4BB8-4970-4CC5-A6DF-0E1B1AB1956E}" destId="{5D60B6F4-0E37-4CFB-86CD-244D8EEE00FC}" srcOrd="2" destOrd="0" presId="urn:microsoft.com/office/officeart/2008/layout/BubblePictureList"/>
    <dgm:cxn modelId="{A9ECEBF3-2FB4-418E-A52E-9AAF467A335A}" type="presParOf" srcId="{102B4BB8-4970-4CC5-A6DF-0E1B1AB1956E}" destId="{85B17320-D91C-4DBD-864D-729D4C8CD9FA}" srcOrd="3" destOrd="0" presId="urn:microsoft.com/office/officeart/2008/layout/BubblePictureList"/>
    <dgm:cxn modelId="{3F212764-5B5C-401F-A918-03D59D76007F}" type="presParOf" srcId="{85B17320-D91C-4DBD-864D-729D4C8CD9FA}" destId="{04662A77-9AA5-4DC4-ACAE-C95A39EE57EB}" srcOrd="0" destOrd="0" presId="urn:microsoft.com/office/officeart/2008/layout/BubblePictureList"/>
    <dgm:cxn modelId="{A30AF02A-832E-446C-9E43-99AA6B39FEAA}" type="presParOf" srcId="{102B4BB8-4970-4CC5-A6DF-0E1B1AB1956E}" destId="{0C115C21-DD86-428D-9DE9-BCD044B562E1}" srcOrd="4" destOrd="0" presId="urn:microsoft.com/office/officeart/2008/layout/BubblePictureList"/>
    <dgm:cxn modelId="{9A436554-5B8B-4D42-8C67-914BC0E64244}" type="presParOf" srcId="{102B4BB8-4970-4CC5-A6DF-0E1B1AB1956E}" destId="{45A3ADE2-6245-4B4A-82D1-3918A9525D80}" srcOrd="5" destOrd="0" presId="urn:microsoft.com/office/officeart/2008/layout/BubblePictureList"/>
    <dgm:cxn modelId="{29A93955-7F85-4BA7-A1B5-433BE82B434E}" type="presParOf" srcId="{45A3ADE2-6245-4B4A-82D1-3918A9525D80}" destId="{7D546670-1767-48C4-9463-CB8CD3D1D06D}" srcOrd="0" destOrd="0" presId="urn:microsoft.com/office/officeart/2008/layout/BubblePictureList"/>
    <dgm:cxn modelId="{56EDBB82-6114-42BE-A100-07AEB857C164}" type="presParOf" srcId="{102B4BB8-4970-4CC5-A6DF-0E1B1AB1956E}" destId="{987DE142-C84A-44F0-BF48-4DA6FEAC8507}" srcOrd="6" destOrd="0" presId="urn:microsoft.com/office/officeart/2008/layout/BubblePictureList"/>
    <dgm:cxn modelId="{EDA62D91-10A9-4D45-836D-D6AAF2C316B7}" type="presParOf" srcId="{987DE142-C84A-44F0-BF48-4DA6FEAC8507}" destId="{9A8091D9-422E-4A0F-BC56-BEDCFEDAB03C}" srcOrd="0" destOrd="0" presId="urn:microsoft.com/office/officeart/2008/layout/BubblePictureList"/>
    <dgm:cxn modelId="{2CCCFC49-6843-4811-A4D4-E3BBE5D9F06F}" type="presParOf" srcId="{102B4BB8-4970-4CC5-A6DF-0E1B1AB1956E}" destId="{710D5158-8DCA-4B1E-9C58-5B6F777AA1E7}" srcOrd="7" destOrd="0" presId="urn:microsoft.com/office/officeart/2008/layout/BubblePictureList"/>
    <dgm:cxn modelId="{A806D701-C5B9-40CD-B317-F3F51896C3D2}" type="presParOf" srcId="{710D5158-8DCA-4B1E-9C58-5B6F777AA1E7}" destId="{E3DCD714-DF6C-4902-B1D8-1F10099B1668}" srcOrd="0" destOrd="0" presId="urn:microsoft.com/office/officeart/2008/layout/BubblePictureList"/>
    <dgm:cxn modelId="{E9564D8F-C381-4167-8838-9CCF2EE44FBA}" type="presParOf" srcId="{102B4BB8-4970-4CC5-A6DF-0E1B1AB1956E}" destId="{341AADE8-85F3-4F27-BFE1-61C883610F45}" srcOrd="8" destOrd="0" presId="urn:microsoft.com/office/officeart/2008/layout/BubblePictureList"/>
    <dgm:cxn modelId="{260034D8-D032-40F0-AEAB-7F01E4DF0272}" type="presParOf" srcId="{102B4BB8-4970-4CC5-A6DF-0E1B1AB1956E}" destId="{C676EE3B-FE0A-4B80-9D28-D469C88B8C4E}" srcOrd="9" destOrd="0" presId="urn:microsoft.com/office/officeart/2008/layout/BubblePictureList"/>
    <dgm:cxn modelId="{CD01AD94-C6F0-4ADF-9A86-F484E87E0D1C}" type="presParOf" srcId="{102B4BB8-4970-4CC5-A6DF-0E1B1AB1956E}" destId="{BEED19BE-DD3D-47FC-8113-38EB5D9C98F2}" srcOrd="10" destOrd="0" presId="urn:microsoft.com/office/officeart/2008/layout/BubblePictureList"/>
    <dgm:cxn modelId="{C8AE2E3F-41B8-47AB-81B5-98296D315BE1}" type="presParOf" srcId="{102B4BB8-4970-4CC5-A6DF-0E1B1AB1956E}" destId="{CA4834D1-15CE-46AF-83C3-850FD1ACB502}" srcOrd="11" destOrd="0" presId="urn:microsoft.com/office/officeart/2008/layout/BubblePictureList"/>
    <dgm:cxn modelId="{466916F8-1909-4C53-A49E-1F012415418E}" type="presParOf" srcId="{CA4834D1-15CE-46AF-83C3-850FD1ACB502}" destId="{B508910D-780E-49C4-B61F-42FAFF92AEEA}" srcOrd="0" destOrd="0" presId="urn:microsoft.com/office/officeart/2008/layout/BubblePicture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1B47EEB-A17F-4F35-93F7-BF29E5D605C8}" type="doc">
      <dgm:prSet loTypeId="urn:microsoft.com/office/officeart/2008/layout/AlternatingHexagons" loCatId="list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ru-RU"/>
        </a:p>
      </dgm:t>
    </dgm:pt>
    <dgm:pt modelId="{608A25AF-A9A5-47F3-A9EE-C17B458EE5F7}">
      <dgm:prSet phldrT="[Текст]" custT="1"/>
      <dgm:spPr/>
      <dgm:t>
        <a:bodyPr/>
        <a:lstStyle/>
        <a:p>
          <a:r>
            <a:rPr lang="ru-RU" sz="1200" dirty="0" smtClean="0">
              <a:cs typeface="Utsaah" panose="020B0604020202020204" pitchFamily="34" charset="0"/>
            </a:rPr>
            <a:t>Интеграцию к любой уже существующей у Вас системой</a:t>
          </a:r>
          <a:endParaRPr lang="ru-RU" sz="1200" dirty="0"/>
        </a:p>
      </dgm:t>
    </dgm:pt>
    <dgm:pt modelId="{D4B481EB-706F-4E8C-B828-9752B25F5E7B}" type="parTrans" cxnId="{D7A167C4-7E13-4919-9079-9787D1EB3B48}">
      <dgm:prSet/>
      <dgm:spPr/>
      <dgm:t>
        <a:bodyPr/>
        <a:lstStyle/>
        <a:p>
          <a:endParaRPr lang="ru-RU"/>
        </a:p>
      </dgm:t>
    </dgm:pt>
    <dgm:pt modelId="{C9CC6D4C-CABA-4D52-9E69-484E2BB73D4F}" type="sibTrans" cxnId="{D7A167C4-7E13-4919-9079-9787D1EB3B48}">
      <dgm:prSet/>
      <dgm:spPr>
        <a:blipFill dpi="0" rotWithShape="0">
          <a:blip xmlns:r="http://schemas.openxmlformats.org/officeDocument/2006/relationships" r:embed="rId1"/>
          <a:srcRect/>
          <a:stretch>
            <a:fillRect l="3000" t="9000" r="2000" b="14000"/>
          </a:stretch>
        </a:blipFill>
      </dgm:spPr>
      <dgm:t>
        <a:bodyPr/>
        <a:lstStyle/>
        <a:p>
          <a:endParaRPr lang="ru-RU"/>
        </a:p>
      </dgm:t>
    </dgm:pt>
    <dgm:pt modelId="{6632E7F2-53E2-4292-BCF2-539C5C2AF0A0}">
      <dgm:prSet phldrT="[Текст]" custT="1"/>
      <dgm:spPr/>
      <dgm:t>
        <a:bodyPr/>
        <a:lstStyle/>
        <a:p>
          <a:r>
            <a:rPr lang="ru-RU" sz="1200" dirty="0" smtClean="0">
              <a:cs typeface="Utsaah" panose="020B0604020202020204" pitchFamily="34" charset="0"/>
            </a:rPr>
            <a:t>Предоставлять любой Аналитический отчет о ежедневной работе Специалистов</a:t>
          </a:r>
          <a:endParaRPr lang="ru-RU" sz="1200" dirty="0"/>
        </a:p>
      </dgm:t>
    </dgm:pt>
    <dgm:pt modelId="{E9F43F87-A302-43A1-BAA4-F7ABE3D0EB3D}" type="parTrans" cxnId="{1F4ED32A-46CF-438B-BBA6-6A7CBCAFB10C}">
      <dgm:prSet/>
      <dgm:spPr/>
      <dgm:t>
        <a:bodyPr/>
        <a:lstStyle/>
        <a:p>
          <a:endParaRPr lang="ru-RU"/>
        </a:p>
      </dgm:t>
    </dgm:pt>
    <dgm:pt modelId="{503D4489-1637-4FEF-B04D-735C1E4824BF}" type="sibTrans" cxnId="{1F4ED32A-46CF-438B-BBA6-6A7CBCAFB10C}">
      <dgm:prSet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A473EEE-AB7A-407E-B6A7-4ED5CA8E4468}">
      <dgm:prSet phldrT="[Текст]" custT="1"/>
      <dgm:spPr/>
      <dgm:t>
        <a:bodyPr/>
        <a:lstStyle/>
        <a:p>
          <a:r>
            <a:rPr lang="ru-RU" sz="1200" dirty="0" smtClean="0">
              <a:cs typeface="Utsaah" panose="020B0604020202020204" pitchFamily="34" charset="0"/>
            </a:rPr>
            <a:t>Полностью реализовать </a:t>
          </a:r>
          <a:r>
            <a:rPr lang="ru-RU" sz="1200" dirty="0" err="1" smtClean="0">
              <a:cs typeface="Utsaah" panose="020B0604020202020204" pitchFamily="34" charset="0"/>
            </a:rPr>
            <a:t>брендирование</a:t>
          </a:r>
          <a:r>
            <a:rPr lang="ru-RU" sz="1200" dirty="0" smtClean="0">
              <a:cs typeface="Utsaah" panose="020B0604020202020204" pitchFamily="34" charset="0"/>
            </a:rPr>
            <a:t> устройства под Вашу организацию</a:t>
          </a:r>
          <a:endParaRPr lang="ru-RU" sz="1200" dirty="0"/>
        </a:p>
      </dgm:t>
    </dgm:pt>
    <dgm:pt modelId="{4A4E8B39-ABA0-46D9-813E-4A5E815B1EC5}" type="parTrans" cxnId="{EC4DF958-E803-4F73-82CB-E28C5E093905}">
      <dgm:prSet/>
      <dgm:spPr/>
      <dgm:t>
        <a:bodyPr/>
        <a:lstStyle/>
        <a:p>
          <a:endParaRPr lang="ru-RU"/>
        </a:p>
      </dgm:t>
    </dgm:pt>
    <dgm:pt modelId="{2146DEE8-B8E7-4061-8A7A-D4C195CD8C79}" type="sibTrans" cxnId="{EC4DF958-E803-4F73-82CB-E28C5E093905}">
      <dgm:prSet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C43462F-D136-455D-BFD8-95AAAC39473C}" type="pres">
      <dgm:prSet presAssocID="{B1B47EEB-A17F-4F35-93F7-BF29E5D605C8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FB09121-FEAE-49B3-AF6F-0678C7AB6A6C}" type="pres">
      <dgm:prSet presAssocID="{608A25AF-A9A5-47F3-A9EE-C17B458EE5F7}" presName="composite" presStyleCnt="0"/>
      <dgm:spPr/>
    </dgm:pt>
    <dgm:pt modelId="{F01A1F0D-CC36-4648-9ECD-6AE4FCC0F888}" type="pres">
      <dgm:prSet presAssocID="{608A25AF-A9A5-47F3-A9EE-C17B458EE5F7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4BE0F9-02E0-4BCF-B927-8A6824ED5FBF}" type="pres">
      <dgm:prSet presAssocID="{608A25AF-A9A5-47F3-A9EE-C17B458EE5F7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416A62-09D9-405E-A40A-C45E4051F3A5}" type="pres">
      <dgm:prSet presAssocID="{608A25AF-A9A5-47F3-A9EE-C17B458EE5F7}" presName="BalanceSpacing" presStyleCnt="0"/>
      <dgm:spPr/>
    </dgm:pt>
    <dgm:pt modelId="{6AF17B52-1B33-4756-85A7-741BB3793029}" type="pres">
      <dgm:prSet presAssocID="{608A25AF-A9A5-47F3-A9EE-C17B458EE5F7}" presName="BalanceSpacing1" presStyleCnt="0"/>
      <dgm:spPr/>
    </dgm:pt>
    <dgm:pt modelId="{6C6C48F0-EC75-470D-B606-244A44654F3F}" type="pres">
      <dgm:prSet presAssocID="{C9CC6D4C-CABA-4D52-9E69-484E2BB73D4F}" presName="Accent1Text" presStyleLbl="node1" presStyleIdx="1" presStyleCnt="6" custScaleY="100555"/>
      <dgm:spPr/>
      <dgm:t>
        <a:bodyPr/>
        <a:lstStyle/>
        <a:p>
          <a:endParaRPr lang="ru-RU"/>
        </a:p>
      </dgm:t>
    </dgm:pt>
    <dgm:pt modelId="{4C13C7BB-25BC-4F04-986A-BC8215723A55}" type="pres">
      <dgm:prSet presAssocID="{C9CC6D4C-CABA-4D52-9E69-484E2BB73D4F}" presName="spaceBetweenRectangles" presStyleCnt="0"/>
      <dgm:spPr/>
    </dgm:pt>
    <dgm:pt modelId="{69C36B45-E64F-4F4F-9797-B5C8D7FFFD8A}" type="pres">
      <dgm:prSet presAssocID="{6632E7F2-53E2-4292-BCF2-539C5C2AF0A0}" presName="composite" presStyleCnt="0"/>
      <dgm:spPr/>
    </dgm:pt>
    <dgm:pt modelId="{7005423B-CC26-4D5A-A9AA-ACE212E20FE3}" type="pres">
      <dgm:prSet presAssocID="{6632E7F2-53E2-4292-BCF2-539C5C2AF0A0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5CEDCF-EC0C-4E17-B1A3-DFD4A9D0B561}" type="pres">
      <dgm:prSet presAssocID="{6632E7F2-53E2-4292-BCF2-539C5C2AF0A0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D31ED4-6A40-4740-B717-2118D88D6CA3}" type="pres">
      <dgm:prSet presAssocID="{6632E7F2-53E2-4292-BCF2-539C5C2AF0A0}" presName="BalanceSpacing" presStyleCnt="0"/>
      <dgm:spPr/>
    </dgm:pt>
    <dgm:pt modelId="{9D11E997-8DD8-481C-A1E1-579769A80CC4}" type="pres">
      <dgm:prSet presAssocID="{6632E7F2-53E2-4292-BCF2-539C5C2AF0A0}" presName="BalanceSpacing1" presStyleCnt="0"/>
      <dgm:spPr/>
    </dgm:pt>
    <dgm:pt modelId="{32243496-2D65-4983-A12C-E8220E758DB6}" type="pres">
      <dgm:prSet presAssocID="{503D4489-1637-4FEF-B04D-735C1E4824BF}" presName="Accent1Text" presStyleLbl="node1" presStyleIdx="3" presStyleCnt="6"/>
      <dgm:spPr/>
      <dgm:t>
        <a:bodyPr/>
        <a:lstStyle/>
        <a:p>
          <a:endParaRPr lang="ru-RU"/>
        </a:p>
      </dgm:t>
    </dgm:pt>
    <dgm:pt modelId="{B1482776-CB87-4F44-BB3C-5CEE06802DB7}" type="pres">
      <dgm:prSet presAssocID="{503D4489-1637-4FEF-B04D-735C1E4824BF}" presName="spaceBetweenRectangles" presStyleCnt="0"/>
      <dgm:spPr/>
    </dgm:pt>
    <dgm:pt modelId="{7702F43D-6CAC-443A-B3D2-D068613B8A09}" type="pres">
      <dgm:prSet presAssocID="{0A473EEE-AB7A-407E-B6A7-4ED5CA8E4468}" presName="composite" presStyleCnt="0"/>
      <dgm:spPr/>
    </dgm:pt>
    <dgm:pt modelId="{9592C8A3-2C56-4E0E-AA8A-32B62218D6AF}" type="pres">
      <dgm:prSet presAssocID="{0A473EEE-AB7A-407E-B6A7-4ED5CA8E4468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0EB68C-B66C-4B26-8932-8D2F50EF6500}" type="pres">
      <dgm:prSet presAssocID="{0A473EEE-AB7A-407E-B6A7-4ED5CA8E4468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C00D57-A1A6-43E7-806D-B206FF4F66D6}" type="pres">
      <dgm:prSet presAssocID="{0A473EEE-AB7A-407E-B6A7-4ED5CA8E4468}" presName="BalanceSpacing" presStyleCnt="0"/>
      <dgm:spPr/>
    </dgm:pt>
    <dgm:pt modelId="{B6695316-D840-404B-A0EE-2C36448EF014}" type="pres">
      <dgm:prSet presAssocID="{0A473EEE-AB7A-407E-B6A7-4ED5CA8E4468}" presName="BalanceSpacing1" presStyleCnt="0"/>
      <dgm:spPr/>
    </dgm:pt>
    <dgm:pt modelId="{ED1D90D9-1A81-47E2-929F-8ADE0395D6D4}" type="pres">
      <dgm:prSet presAssocID="{2146DEE8-B8E7-4061-8A7A-D4C195CD8C79}" presName="Accent1Text" presStyleLbl="node1" presStyleIdx="5" presStyleCnt="6"/>
      <dgm:spPr/>
      <dgm:t>
        <a:bodyPr/>
        <a:lstStyle/>
        <a:p>
          <a:endParaRPr lang="ru-RU"/>
        </a:p>
      </dgm:t>
    </dgm:pt>
  </dgm:ptLst>
  <dgm:cxnLst>
    <dgm:cxn modelId="{293F93D0-0239-47C2-B0ED-419F440D087E}" type="presOf" srcId="{608A25AF-A9A5-47F3-A9EE-C17B458EE5F7}" destId="{F01A1F0D-CC36-4648-9ECD-6AE4FCC0F888}" srcOrd="0" destOrd="0" presId="urn:microsoft.com/office/officeart/2008/layout/AlternatingHexagons"/>
    <dgm:cxn modelId="{0F6F9EB4-E621-4A94-A4CA-3C5018EB4204}" type="presOf" srcId="{6632E7F2-53E2-4292-BCF2-539C5C2AF0A0}" destId="{7005423B-CC26-4D5A-A9AA-ACE212E20FE3}" srcOrd="0" destOrd="0" presId="urn:microsoft.com/office/officeart/2008/layout/AlternatingHexagons"/>
    <dgm:cxn modelId="{1F4ED32A-46CF-438B-BBA6-6A7CBCAFB10C}" srcId="{B1B47EEB-A17F-4F35-93F7-BF29E5D605C8}" destId="{6632E7F2-53E2-4292-BCF2-539C5C2AF0A0}" srcOrd="1" destOrd="0" parTransId="{E9F43F87-A302-43A1-BAA4-F7ABE3D0EB3D}" sibTransId="{503D4489-1637-4FEF-B04D-735C1E4824BF}"/>
    <dgm:cxn modelId="{A6931525-3D89-4D7A-97B7-D2EA44E018C1}" type="presOf" srcId="{B1B47EEB-A17F-4F35-93F7-BF29E5D605C8}" destId="{6C43462F-D136-455D-BFD8-95AAAC39473C}" srcOrd="0" destOrd="0" presId="urn:microsoft.com/office/officeart/2008/layout/AlternatingHexagons"/>
    <dgm:cxn modelId="{2B4EB046-C3FD-4B94-B958-8EDAC635171C}" type="presOf" srcId="{2146DEE8-B8E7-4061-8A7A-D4C195CD8C79}" destId="{ED1D90D9-1A81-47E2-929F-8ADE0395D6D4}" srcOrd="0" destOrd="0" presId="urn:microsoft.com/office/officeart/2008/layout/AlternatingHexagons"/>
    <dgm:cxn modelId="{EC4DF958-E803-4F73-82CB-E28C5E093905}" srcId="{B1B47EEB-A17F-4F35-93F7-BF29E5D605C8}" destId="{0A473EEE-AB7A-407E-B6A7-4ED5CA8E4468}" srcOrd="2" destOrd="0" parTransId="{4A4E8B39-ABA0-46D9-813E-4A5E815B1EC5}" sibTransId="{2146DEE8-B8E7-4061-8A7A-D4C195CD8C79}"/>
    <dgm:cxn modelId="{D7A167C4-7E13-4919-9079-9787D1EB3B48}" srcId="{B1B47EEB-A17F-4F35-93F7-BF29E5D605C8}" destId="{608A25AF-A9A5-47F3-A9EE-C17B458EE5F7}" srcOrd="0" destOrd="0" parTransId="{D4B481EB-706F-4E8C-B828-9752B25F5E7B}" sibTransId="{C9CC6D4C-CABA-4D52-9E69-484E2BB73D4F}"/>
    <dgm:cxn modelId="{10391592-172A-4ADA-AB85-2FC8A6B3653D}" type="presOf" srcId="{0A473EEE-AB7A-407E-B6A7-4ED5CA8E4468}" destId="{9592C8A3-2C56-4E0E-AA8A-32B62218D6AF}" srcOrd="0" destOrd="0" presId="urn:microsoft.com/office/officeart/2008/layout/AlternatingHexagons"/>
    <dgm:cxn modelId="{862B2C1F-169C-476F-99AB-614B48E1DBF6}" type="presOf" srcId="{C9CC6D4C-CABA-4D52-9E69-484E2BB73D4F}" destId="{6C6C48F0-EC75-470D-B606-244A44654F3F}" srcOrd="0" destOrd="0" presId="urn:microsoft.com/office/officeart/2008/layout/AlternatingHexagons"/>
    <dgm:cxn modelId="{F411F906-07D7-460C-81C9-646D71EAFBA8}" type="presOf" srcId="{503D4489-1637-4FEF-B04D-735C1E4824BF}" destId="{32243496-2D65-4983-A12C-E8220E758DB6}" srcOrd="0" destOrd="0" presId="urn:microsoft.com/office/officeart/2008/layout/AlternatingHexagons"/>
    <dgm:cxn modelId="{CE452889-3F1E-48A9-81F8-698066DB3CC3}" type="presParOf" srcId="{6C43462F-D136-455D-BFD8-95AAAC39473C}" destId="{9FB09121-FEAE-49B3-AF6F-0678C7AB6A6C}" srcOrd="0" destOrd="0" presId="urn:microsoft.com/office/officeart/2008/layout/AlternatingHexagons"/>
    <dgm:cxn modelId="{E48D54F4-F2EA-4B19-9782-88B687DC3803}" type="presParOf" srcId="{9FB09121-FEAE-49B3-AF6F-0678C7AB6A6C}" destId="{F01A1F0D-CC36-4648-9ECD-6AE4FCC0F888}" srcOrd="0" destOrd="0" presId="urn:microsoft.com/office/officeart/2008/layout/AlternatingHexagons"/>
    <dgm:cxn modelId="{08A32D62-DDBC-45C4-9C84-EB3C2BB7E876}" type="presParOf" srcId="{9FB09121-FEAE-49B3-AF6F-0678C7AB6A6C}" destId="{EF4BE0F9-02E0-4BCF-B927-8A6824ED5FBF}" srcOrd="1" destOrd="0" presId="urn:microsoft.com/office/officeart/2008/layout/AlternatingHexagons"/>
    <dgm:cxn modelId="{1E8B2878-2394-4DC3-91FA-E8285B2D8AC5}" type="presParOf" srcId="{9FB09121-FEAE-49B3-AF6F-0678C7AB6A6C}" destId="{39416A62-09D9-405E-A40A-C45E4051F3A5}" srcOrd="2" destOrd="0" presId="urn:microsoft.com/office/officeart/2008/layout/AlternatingHexagons"/>
    <dgm:cxn modelId="{1A37F6FA-9F61-4B34-A018-0C0533491644}" type="presParOf" srcId="{9FB09121-FEAE-49B3-AF6F-0678C7AB6A6C}" destId="{6AF17B52-1B33-4756-85A7-741BB3793029}" srcOrd="3" destOrd="0" presId="urn:microsoft.com/office/officeart/2008/layout/AlternatingHexagons"/>
    <dgm:cxn modelId="{1F94EFE2-DB0C-4F24-BA8E-3A707BF58ED7}" type="presParOf" srcId="{9FB09121-FEAE-49B3-AF6F-0678C7AB6A6C}" destId="{6C6C48F0-EC75-470D-B606-244A44654F3F}" srcOrd="4" destOrd="0" presId="urn:microsoft.com/office/officeart/2008/layout/AlternatingHexagons"/>
    <dgm:cxn modelId="{845A7AE1-B9CC-4A67-9459-4D8F29AE8F2C}" type="presParOf" srcId="{6C43462F-D136-455D-BFD8-95AAAC39473C}" destId="{4C13C7BB-25BC-4F04-986A-BC8215723A55}" srcOrd="1" destOrd="0" presId="urn:microsoft.com/office/officeart/2008/layout/AlternatingHexagons"/>
    <dgm:cxn modelId="{3FFD06A3-3A36-47A7-A945-8748F9CC3A1B}" type="presParOf" srcId="{6C43462F-D136-455D-BFD8-95AAAC39473C}" destId="{69C36B45-E64F-4F4F-9797-B5C8D7FFFD8A}" srcOrd="2" destOrd="0" presId="urn:microsoft.com/office/officeart/2008/layout/AlternatingHexagons"/>
    <dgm:cxn modelId="{17589678-00E3-4FE6-A652-291B1C10D8A3}" type="presParOf" srcId="{69C36B45-E64F-4F4F-9797-B5C8D7FFFD8A}" destId="{7005423B-CC26-4D5A-A9AA-ACE212E20FE3}" srcOrd="0" destOrd="0" presId="urn:microsoft.com/office/officeart/2008/layout/AlternatingHexagons"/>
    <dgm:cxn modelId="{305FA019-7487-4C0D-8701-9976947A422C}" type="presParOf" srcId="{69C36B45-E64F-4F4F-9797-B5C8D7FFFD8A}" destId="{C45CEDCF-EC0C-4E17-B1A3-DFD4A9D0B561}" srcOrd="1" destOrd="0" presId="urn:microsoft.com/office/officeart/2008/layout/AlternatingHexagons"/>
    <dgm:cxn modelId="{DF1E737A-FFF6-4F77-8172-FB142B131320}" type="presParOf" srcId="{69C36B45-E64F-4F4F-9797-B5C8D7FFFD8A}" destId="{ECD31ED4-6A40-4740-B717-2118D88D6CA3}" srcOrd="2" destOrd="0" presId="urn:microsoft.com/office/officeart/2008/layout/AlternatingHexagons"/>
    <dgm:cxn modelId="{5287C7B8-CDF8-4A8E-87D0-82EE78E5C4E8}" type="presParOf" srcId="{69C36B45-E64F-4F4F-9797-B5C8D7FFFD8A}" destId="{9D11E997-8DD8-481C-A1E1-579769A80CC4}" srcOrd="3" destOrd="0" presId="urn:microsoft.com/office/officeart/2008/layout/AlternatingHexagons"/>
    <dgm:cxn modelId="{AC538D15-75DD-4EB6-A725-E04C15AB2AC8}" type="presParOf" srcId="{69C36B45-E64F-4F4F-9797-B5C8D7FFFD8A}" destId="{32243496-2D65-4983-A12C-E8220E758DB6}" srcOrd="4" destOrd="0" presId="urn:microsoft.com/office/officeart/2008/layout/AlternatingHexagons"/>
    <dgm:cxn modelId="{77206491-982A-4B16-A24D-957FCEAD388F}" type="presParOf" srcId="{6C43462F-D136-455D-BFD8-95AAAC39473C}" destId="{B1482776-CB87-4F44-BB3C-5CEE06802DB7}" srcOrd="3" destOrd="0" presId="urn:microsoft.com/office/officeart/2008/layout/AlternatingHexagons"/>
    <dgm:cxn modelId="{383C1D0D-7D02-475F-AB0D-FF7FDC51D814}" type="presParOf" srcId="{6C43462F-D136-455D-BFD8-95AAAC39473C}" destId="{7702F43D-6CAC-443A-B3D2-D068613B8A09}" srcOrd="4" destOrd="0" presId="urn:microsoft.com/office/officeart/2008/layout/AlternatingHexagons"/>
    <dgm:cxn modelId="{B968FCA0-FB3A-494F-BEA7-CD09C068590B}" type="presParOf" srcId="{7702F43D-6CAC-443A-B3D2-D068613B8A09}" destId="{9592C8A3-2C56-4E0E-AA8A-32B62218D6AF}" srcOrd="0" destOrd="0" presId="urn:microsoft.com/office/officeart/2008/layout/AlternatingHexagons"/>
    <dgm:cxn modelId="{57B8BCF0-24AA-47CF-9936-91B46D0CCD17}" type="presParOf" srcId="{7702F43D-6CAC-443A-B3D2-D068613B8A09}" destId="{B50EB68C-B66C-4B26-8932-8D2F50EF6500}" srcOrd="1" destOrd="0" presId="urn:microsoft.com/office/officeart/2008/layout/AlternatingHexagons"/>
    <dgm:cxn modelId="{5EF619F0-E597-49A8-8522-59B75AB368F7}" type="presParOf" srcId="{7702F43D-6CAC-443A-B3D2-D068613B8A09}" destId="{4CC00D57-A1A6-43E7-806D-B206FF4F66D6}" srcOrd="2" destOrd="0" presId="urn:microsoft.com/office/officeart/2008/layout/AlternatingHexagons"/>
    <dgm:cxn modelId="{F4D90265-186B-4D5A-A698-7B2DBF1030F9}" type="presParOf" srcId="{7702F43D-6CAC-443A-B3D2-D068613B8A09}" destId="{B6695316-D840-404B-A0EE-2C36448EF014}" srcOrd="3" destOrd="0" presId="urn:microsoft.com/office/officeart/2008/layout/AlternatingHexagons"/>
    <dgm:cxn modelId="{5A9410B4-7ABA-472D-8D92-5BF010B20E3A}" type="presParOf" srcId="{7702F43D-6CAC-443A-B3D2-D068613B8A09}" destId="{ED1D90D9-1A81-47E2-929F-8ADE0395D6D4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0521C14-BFE0-4384-B1E3-DC585B5371E5}" type="doc">
      <dgm:prSet loTypeId="urn:microsoft.com/office/officeart/2005/8/layout/radial6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C39AC62-1206-48F5-81B3-4CEA44E7FD16}">
      <dgm:prSet phldrT="[Текст]" custT="1"/>
      <dgm:spPr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</dgm:spPr>
      <dgm:t>
        <a:bodyPr/>
        <a:lstStyle/>
        <a:p>
          <a:r>
            <a:rPr lang="ru-RU" sz="800" dirty="0" smtClean="0"/>
            <a:t>.</a:t>
          </a:r>
        </a:p>
        <a:p>
          <a:endParaRPr lang="ru-RU" sz="3000" dirty="0"/>
        </a:p>
      </dgm:t>
    </dgm:pt>
    <dgm:pt modelId="{3B2CAC05-4E30-4E12-9757-82EABC654EA4}" type="parTrans" cxnId="{EC9DF374-24C6-4E90-8099-3DD37C3052A4}">
      <dgm:prSet/>
      <dgm:spPr/>
      <dgm:t>
        <a:bodyPr/>
        <a:lstStyle/>
        <a:p>
          <a:endParaRPr lang="ru-RU"/>
        </a:p>
      </dgm:t>
    </dgm:pt>
    <dgm:pt modelId="{1B7578AD-404E-4EAD-B49C-3E03E826D317}" type="sibTrans" cxnId="{EC9DF374-24C6-4E90-8099-3DD37C3052A4}">
      <dgm:prSet/>
      <dgm:spPr/>
      <dgm:t>
        <a:bodyPr/>
        <a:lstStyle/>
        <a:p>
          <a:endParaRPr lang="ru-RU"/>
        </a:p>
      </dgm:t>
    </dgm:pt>
    <dgm:pt modelId="{2EF862F1-1714-4173-B5F2-FC66814989A0}">
      <dgm:prSet phldrT="[Текст]"/>
      <dgm:spPr>
        <a:solidFill>
          <a:srgbClr val="66E0D4"/>
        </a:solidFill>
      </dgm:spPr>
      <dgm:t>
        <a:bodyPr/>
        <a:lstStyle/>
        <a:p>
          <a:r>
            <a:rPr lang="ru-RU" dirty="0" smtClean="0"/>
            <a:t>МОНТАЖ</a:t>
          </a:r>
          <a:endParaRPr lang="ru-RU" dirty="0"/>
        </a:p>
      </dgm:t>
    </dgm:pt>
    <dgm:pt modelId="{537CE58D-04A2-48F9-A70E-2DA191AC167D}" type="parTrans" cxnId="{7B560BC5-A376-4400-BCE0-A3AE676E737B}">
      <dgm:prSet/>
      <dgm:spPr/>
      <dgm:t>
        <a:bodyPr/>
        <a:lstStyle/>
        <a:p>
          <a:endParaRPr lang="ru-RU"/>
        </a:p>
      </dgm:t>
    </dgm:pt>
    <dgm:pt modelId="{2A1CD57F-CAE0-4E6A-BBBB-6963FC1A24C6}" type="sibTrans" cxnId="{7B560BC5-A376-4400-BCE0-A3AE676E737B}">
      <dgm:prSet/>
      <dgm:spPr/>
      <dgm:t>
        <a:bodyPr/>
        <a:lstStyle/>
        <a:p>
          <a:endParaRPr lang="ru-RU"/>
        </a:p>
      </dgm:t>
    </dgm:pt>
    <dgm:pt modelId="{2C25F2AB-A59C-4ACE-9E1C-7BA5ABDF27CD}">
      <dgm:prSet phldrT="[Текст]"/>
      <dgm:spPr>
        <a:solidFill>
          <a:srgbClr val="66E0D4"/>
        </a:solidFill>
      </dgm:spPr>
      <dgm:t>
        <a:bodyPr/>
        <a:lstStyle/>
        <a:p>
          <a:r>
            <a:rPr lang="ru-RU" dirty="0" smtClean="0"/>
            <a:t>ПУСКО-НАЛАДКА</a:t>
          </a:r>
          <a:endParaRPr lang="ru-RU" dirty="0"/>
        </a:p>
      </dgm:t>
    </dgm:pt>
    <dgm:pt modelId="{17A21EAF-03F3-4832-B1F6-F3CFDF83085B}" type="parTrans" cxnId="{6145E4B0-7FD2-4702-9DC0-B349A7412E5B}">
      <dgm:prSet/>
      <dgm:spPr/>
      <dgm:t>
        <a:bodyPr/>
        <a:lstStyle/>
        <a:p>
          <a:endParaRPr lang="ru-RU"/>
        </a:p>
      </dgm:t>
    </dgm:pt>
    <dgm:pt modelId="{6F05E4AF-61C0-48FC-84E1-E5F5E45E98E3}" type="sibTrans" cxnId="{6145E4B0-7FD2-4702-9DC0-B349A7412E5B}">
      <dgm:prSet/>
      <dgm:spPr/>
      <dgm:t>
        <a:bodyPr/>
        <a:lstStyle/>
        <a:p>
          <a:endParaRPr lang="ru-RU"/>
        </a:p>
      </dgm:t>
    </dgm:pt>
    <dgm:pt modelId="{39FC8DFB-DA62-470F-94AD-C7E5B9D4F852}">
      <dgm:prSet phldrT="[Текст]"/>
      <dgm:spPr>
        <a:solidFill>
          <a:srgbClr val="66E0D4"/>
        </a:solidFill>
      </dgm:spPr>
      <dgm:t>
        <a:bodyPr/>
        <a:lstStyle/>
        <a:p>
          <a:r>
            <a:rPr lang="ru-RU" dirty="0" smtClean="0"/>
            <a:t>ОБУЧЕНИЕ</a:t>
          </a:r>
          <a:endParaRPr lang="ru-RU" dirty="0"/>
        </a:p>
      </dgm:t>
    </dgm:pt>
    <dgm:pt modelId="{DEA629A4-8132-4870-A957-29FEAA3D7829}" type="parTrans" cxnId="{99F3A195-E619-4A52-9CB6-3D13AEAFD4C4}">
      <dgm:prSet/>
      <dgm:spPr/>
      <dgm:t>
        <a:bodyPr/>
        <a:lstStyle/>
        <a:p>
          <a:endParaRPr lang="ru-RU"/>
        </a:p>
      </dgm:t>
    </dgm:pt>
    <dgm:pt modelId="{C4339ACE-6419-4F2A-923B-807FF71D762B}" type="sibTrans" cxnId="{99F3A195-E619-4A52-9CB6-3D13AEAFD4C4}">
      <dgm:prSet/>
      <dgm:spPr/>
      <dgm:t>
        <a:bodyPr/>
        <a:lstStyle/>
        <a:p>
          <a:endParaRPr lang="ru-RU"/>
        </a:p>
      </dgm:t>
    </dgm:pt>
    <dgm:pt modelId="{2B1C2947-F933-44B0-B12B-DE3CBD19A4AC}">
      <dgm:prSet phldrT="[Текст]" custT="1"/>
      <dgm:spPr>
        <a:solidFill>
          <a:srgbClr val="66E0D4"/>
        </a:solidFill>
      </dgm:spPr>
      <dgm:t>
        <a:bodyPr/>
        <a:lstStyle/>
        <a:p>
          <a:r>
            <a:rPr lang="ru-RU" sz="1100" dirty="0" smtClean="0">
              <a:solidFill>
                <a:schemeClr val="bg1"/>
              </a:solidFill>
            </a:rPr>
            <a:t>ДОСТАВКА</a:t>
          </a:r>
          <a:endParaRPr lang="ru-RU" sz="1100" dirty="0">
            <a:solidFill>
              <a:schemeClr val="bg1"/>
            </a:solidFill>
          </a:endParaRPr>
        </a:p>
      </dgm:t>
    </dgm:pt>
    <dgm:pt modelId="{46EC48EF-1386-4C2F-B865-024773D5DD12}" type="sibTrans" cxnId="{C124C3BC-8582-433D-989F-48F0BFDDD382}">
      <dgm:prSet/>
      <dgm:spPr/>
      <dgm:t>
        <a:bodyPr/>
        <a:lstStyle/>
        <a:p>
          <a:endParaRPr lang="ru-RU"/>
        </a:p>
      </dgm:t>
    </dgm:pt>
    <dgm:pt modelId="{F3E46B5F-717C-49C9-B1F4-B1902005D134}" type="parTrans" cxnId="{C124C3BC-8582-433D-989F-48F0BFDDD382}">
      <dgm:prSet/>
      <dgm:spPr/>
      <dgm:t>
        <a:bodyPr/>
        <a:lstStyle/>
        <a:p>
          <a:endParaRPr lang="ru-RU"/>
        </a:p>
      </dgm:t>
    </dgm:pt>
    <dgm:pt modelId="{6D1688C2-8169-4DD9-BC97-7EF11CC9ECF2}" type="pres">
      <dgm:prSet presAssocID="{E0521C14-BFE0-4384-B1E3-DC585B5371E5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577C5C9-EB96-48D0-B76A-2882D3D11040}" type="pres">
      <dgm:prSet presAssocID="{EC39AC62-1206-48F5-81B3-4CEA44E7FD16}" presName="centerShape" presStyleLbl="node0" presStyleIdx="0" presStyleCnt="1" custLinFactNeighborX="997" custLinFactNeighborY="-379"/>
      <dgm:spPr/>
      <dgm:t>
        <a:bodyPr/>
        <a:lstStyle/>
        <a:p>
          <a:endParaRPr lang="ru-RU"/>
        </a:p>
      </dgm:t>
    </dgm:pt>
    <dgm:pt modelId="{BFB36020-428A-47BB-9C8B-F9984C50A7DD}" type="pres">
      <dgm:prSet presAssocID="{2B1C2947-F933-44B0-B12B-DE3CBD19A4AC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601037-BBF8-49A4-9447-78565A3AA3A4}" type="pres">
      <dgm:prSet presAssocID="{2B1C2947-F933-44B0-B12B-DE3CBD19A4AC}" presName="dummy" presStyleCnt="0"/>
      <dgm:spPr/>
    </dgm:pt>
    <dgm:pt modelId="{C2651171-3EE3-4F85-AAC4-6BBC3D12B3C5}" type="pres">
      <dgm:prSet presAssocID="{46EC48EF-1386-4C2F-B865-024773D5DD12}" presName="sibTrans" presStyleLbl="sibTrans2D1" presStyleIdx="0" presStyleCnt="4"/>
      <dgm:spPr/>
    </dgm:pt>
    <dgm:pt modelId="{570D50C5-2F53-4536-BA05-87471CF4A637}" type="pres">
      <dgm:prSet presAssocID="{2EF862F1-1714-4173-B5F2-FC66814989A0}" presName="node" presStyleLbl="node1" presStyleIdx="1" presStyleCnt="4">
        <dgm:presLayoutVars>
          <dgm:bulletEnabled val="1"/>
        </dgm:presLayoutVars>
      </dgm:prSet>
      <dgm:spPr/>
    </dgm:pt>
    <dgm:pt modelId="{3F9E4F02-9D9B-412E-BE96-60FEA676F00A}" type="pres">
      <dgm:prSet presAssocID="{2EF862F1-1714-4173-B5F2-FC66814989A0}" presName="dummy" presStyleCnt="0"/>
      <dgm:spPr/>
    </dgm:pt>
    <dgm:pt modelId="{1640BB24-71F0-4BF6-A1A6-332608E17AF4}" type="pres">
      <dgm:prSet presAssocID="{2A1CD57F-CAE0-4E6A-BBBB-6963FC1A24C6}" presName="sibTrans" presStyleLbl="sibTrans2D1" presStyleIdx="1" presStyleCnt="4"/>
      <dgm:spPr/>
    </dgm:pt>
    <dgm:pt modelId="{A6A05EEC-1BAF-42F0-8606-8792ACDDACE3}" type="pres">
      <dgm:prSet presAssocID="{2C25F2AB-A59C-4ACE-9E1C-7BA5ABDF27CD}" presName="node" presStyleLbl="node1" presStyleIdx="2" presStyleCnt="4">
        <dgm:presLayoutVars>
          <dgm:bulletEnabled val="1"/>
        </dgm:presLayoutVars>
      </dgm:prSet>
      <dgm:spPr/>
    </dgm:pt>
    <dgm:pt modelId="{CB89E93B-9A1D-4EFD-964F-0E94D5A68DC8}" type="pres">
      <dgm:prSet presAssocID="{2C25F2AB-A59C-4ACE-9E1C-7BA5ABDF27CD}" presName="dummy" presStyleCnt="0"/>
      <dgm:spPr/>
    </dgm:pt>
    <dgm:pt modelId="{89C13C7B-6B66-4BDB-A86D-50EC48D1F1FF}" type="pres">
      <dgm:prSet presAssocID="{6F05E4AF-61C0-48FC-84E1-E5F5E45E98E3}" presName="sibTrans" presStyleLbl="sibTrans2D1" presStyleIdx="2" presStyleCnt="4"/>
      <dgm:spPr/>
    </dgm:pt>
    <dgm:pt modelId="{2F9A0F41-ACE4-4601-A8AB-9CD5449E80A4}" type="pres">
      <dgm:prSet presAssocID="{39FC8DFB-DA62-470F-94AD-C7E5B9D4F852}" presName="node" presStyleLbl="node1" presStyleIdx="3" presStyleCnt="4">
        <dgm:presLayoutVars>
          <dgm:bulletEnabled val="1"/>
        </dgm:presLayoutVars>
      </dgm:prSet>
      <dgm:spPr/>
    </dgm:pt>
    <dgm:pt modelId="{109E5471-3BBC-4EA5-AB30-CCF7DB3D4B89}" type="pres">
      <dgm:prSet presAssocID="{39FC8DFB-DA62-470F-94AD-C7E5B9D4F852}" presName="dummy" presStyleCnt="0"/>
      <dgm:spPr/>
    </dgm:pt>
    <dgm:pt modelId="{69CD7121-8AC5-4570-804B-28E69970F63D}" type="pres">
      <dgm:prSet presAssocID="{C4339ACE-6419-4F2A-923B-807FF71D762B}" presName="sibTrans" presStyleLbl="sibTrans2D1" presStyleIdx="3" presStyleCnt="4"/>
      <dgm:spPr/>
    </dgm:pt>
  </dgm:ptLst>
  <dgm:cxnLst>
    <dgm:cxn modelId="{6CCDB7EE-1FB5-4B70-81EC-1691A6A0F41F}" type="presOf" srcId="{2A1CD57F-CAE0-4E6A-BBBB-6963FC1A24C6}" destId="{1640BB24-71F0-4BF6-A1A6-332608E17AF4}" srcOrd="0" destOrd="0" presId="urn:microsoft.com/office/officeart/2005/8/layout/radial6"/>
    <dgm:cxn modelId="{85BBFBAE-6E6F-46D5-8F67-8E423646C283}" type="presOf" srcId="{6F05E4AF-61C0-48FC-84E1-E5F5E45E98E3}" destId="{89C13C7B-6B66-4BDB-A86D-50EC48D1F1FF}" srcOrd="0" destOrd="0" presId="urn:microsoft.com/office/officeart/2005/8/layout/radial6"/>
    <dgm:cxn modelId="{11DCDDD9-4121-4FBD-981A-1B877D850C2F}" type="presOf" srcId="{EC39AC62-1206-48F5-81B3-4CEA44E7FD16}" destId="{1577C5C9-EB96-48D0-B76A-2882D3D11040}" srcOrd="0" destOrd="0" presId="urn:microsoft.com/office/officeart/2005/8/layout/radial6"/>
    <dgm:cxn modelId="{EC9DF374-24C6-4E90-8099-3DD37C3052A4}" srcId="{E0521C14-BFE0-4384-B1E3-DC585B5371E5}" destId="{EC39AC62-1206-48F5-81B3-4CEA44E7FD16}" srcOrd="0" destOrd="0" parTransId="{3B2CAC05-4E30-4E12-9757-82EABC654EA4}" sibTransId="{1B7578AD-404E-4EAD-B49C-3E03E826D317}"/>
    <dgm:cxn modelId="{99F3A195-E619-4A52-9CB6-3D13AEAFD4C4}" srcId="{EC39AC62-1206-48F5-81B3-4CEA44E7FD16}" destId="{39FC8DFB-DA62-470F-94AD-C7E5B9D4F852}" srcOrd="3" destOrd="0" parTransId="{DEA629A4-8132-4870-A957-29FEAA3D7829}" sibTransId="{C4339ACE-6419-4F2A-923B-807FF71D762B}"/>
    <dgm:cxn modelId="{765CA93B-9444-46D3-A0F4-83CE24619F45}" type="presOf" srcId="{2B1C2947-F933-44B0-B12B-DE3CBD19A4AC}" destId="{BFB36020-428A-47BB-9C8B-F9984C50A7DD}" srcOrd="0" destOrd="0" presId="urn:microsoft.com/office/officeart/2005/8/layout/radial6"/>
    <dgm:cxn modelId="{7B560BC5-A376-4400-BCE0-A3AE676E737B}" srcId="{EC39AC62-1206-48F5-81B3-4CEA44E7FD16}" destId="{2EF862F1-1714-4173-B5F2-FC66814989A0}" srcOrd="1" destOrd="0" parTransId="{537CE58D-04A2-48F9-A70E-2DA191AC167D}" sibTransId="{2A1CD57F-CAE0-4E6A-BBBB-6963FC1A24C6}"/>
    <dgm:cxn modelId="{7BFCB788-8ECF-488C-BC01-94F10ACBF325}" type="presOf" srcId="{46EC48EF-1386-4C2F-B865-024773D5DD12}" destId="{C2651171-3EE3-4F85-AAC4-6BBC3D12B3C5}" srcOrd="0" destOrd="0" presId="urn:microsoft.com/office/officeart/2005/8/layout/radial6"/>
    <dgm:cxn modelId="{DAC901E8-0E5E-45D7-9DDC-04A2B7E9AAE4}" type="presOf" srcId="{E0521C14-BFE0-4384-B1E3-DC585B5371E5}" destId="{6D1688C2-8169-4DD9-BC97-7EF11CC9ECF2}" srcOrd="0" destOrd="0" presId="urn:microsoft.com/office/officeart/2005/8/layout/radial6"/>
    <dgm:cxn modelId="{0C36C0F5-3CBC-473B-AAF2-C540E022D7EC}" type="presOf" srcId="{C4339ACE-6419-4F2A-923B-807FF71D762B}" destId="{69CD7121-8AC5-4570-804B-28E69970F63D}" srcOrd="0" destOrd="0" presId="urn:microsoft.com/office/officeart/2005/8/layout/radial6"/>
    <dgm:cxn modelId="{83AC35EA-8A85-41B8-A6AE-B59E2DF02FF8}" type="presOf" srcId="{2C25F2AB-A59C-4ACE-9E1C-7BA5ABDF27CD}" destId="{A6A05EEC-1BAF-42F0-8606-8792ACDDACE3}" srcOrd="0" destOrd="0" presId="urn:microsoft.com/office/officeart/2005/8/layout/radial6"/>
    <dgm:cxn modelId="{32004E1D-71F5-4FBF-A0BC-6C7AC2A0CB27}" type="presOf" srcId="{39FC8DFB-DA62-470F-94AD-C7E5B9D4F852}" destId="{2F9A0F41-ACE4-4601-A8AB-9CD5449E80A4}" srcOrd="0" destOrd="0" presId="urn:microsoft.com/office/officeart/2005/8/layout/radial6"/>
    <dgm:cxn modelId="{C124C3BC-8582-433D-989F-48F0BFDDD382}" srcId="{EC39AC62-1206-48F5-81B3-4CEA44E7FD16}" destId="{2B1C2947-F933-44B0-B12B-DE3CBD19A4AC}" srcOrd="0" destOrd="0" parTransId="{F3E46B5F-717C-49C9-B1F4-B1902005D134}" sibTransId="{46EC48EF-1386-4C2F-B865-024773D5DD12}"/>
    <dgm:cxn modelId="{149EC4D3-F7EA-4109-9C30-6024F7AED7AC}" type="presOf" srcId="{2EF862F1-1714-4173-B5F2-FC66814989A0}" destId="{570D50C5-2F53-4536-BA05-87471CF4A637}" srcOrd="0" destOrd="0" presId="urn:microsoft.com/office/officeart/2005/8/layout/radial6"/>
    <dgm:cxn modelId="{6145E4B0-7FD2-4702-9DC0-B349A7412E5B}" srcId="{EC39AC62-1206-48F5-81B3-4CEA44E7FD16}" destId="{2C25F2AB-A59C-4ACE-9E1C-7BA5ABDF27CD}" srcOrd="2" destOrd="0" parTransId="{17A21EAF-03F3-4832-B1F6-F3CFDF83085B}" sibTransId="{6F05E4AF-61C0-48FC-84E1-E5F5E45E98E3}"/>
    <dgm:cxn modelId="{61A62D6C-8E92-4E55-8B4C-95F87BA4B054}" type="presParOf" srcId="{6D1688C2-8169-4DD9-BC97-7EF11CC9ECF2}" destId="{1577C5C9-EB96-48D0-B76A-2882D3D11040}" srcOrd="0" destOrd="0" presId="urn:microsoft.com/office/officeart/2005/8/layout/radial6"/>
    <dgm:cxn modelId="{C0B1F5C7-1293-4C91-94BC-5510DAB5B1BA}" type="presParOf" srcId="{6D1688C2-8169-4DD9-BC97-7EF11CC9ECF2}" destId="{BFB36020-428A-47BB-9C8B-F9984C50A7DD}" srcOrd="1" destOrd="0" presId="urn:microsoft.com/office/officeart/2005/8/layout/radial6"/>
    <dgm:cxn modelId="{96822568-BA87-407A-9B90-7310C90D4C6E}" type="presParOf" srcId="{6D1688C2-8169-4DD9-BC97-7EF11CC9ECF2}" destId="{DD601037-BBF8-49A4-9447-78565A3AA3A4}" srcOrd="2" destOrd="0" presId="urn:microsoft.com/office/officeart/2005/8/layout/radial6"/>
    <dgm:cxn modelId="{81E94E3D-6750-42E3-ABE4-10230FAF1449}" type="presParOf" srcId="{6D1688C2-8169-4DD9-BC97-7EF11CC9ECF2}" destId="{C2651171-3EE3-4F85-AAC4-6BBC3D12B3C5}" srcOrd="3" destOrd="0" presId="urn:microsoft.com/office/officeart/2005/8/layout/radial6"/>
    <dgm:cxn modelId="{F088141F-C5DA-4FA5-B1CA-0AF1B13E4815}" type="presParOf" srcId="{6D1688C2-8169-4DD9-BC97-7EF11CC9ECF2}" destId="{570D50C5-2F53-4536-BA05-87471CF4A637}" srcOrd="4" destOrd="0" presId="urn:microsoft.com/office/officeart/2005/8/layout/radial6"/>
    <dgm:cxn modelId="{1E993D8E-0C6E-4C27-A32D-8B15FC11EE2C}" type="presParOf" srcId="{6D1688C2-8169-4DD9-BC97-7EF11CC9ECF2}" destId="{3F9E4F02-9D9B-412E-BE96-60FEA676F00A}" srcOrd="5" destOrd="0" presId="urn:microsoft.com/office/officeart/2005/8/layout/radial6"/>
    <dgm:cxn modelId="{4446115D-C141-42D7-9B8E-46A95AC30F33}" type="presParOf" srcId="{6D1688C2-8169-4DD9-BC97-7EF11CC9ECF2}" destId="{1640BB24-71F0-4BF6-A1A6-332608E17AF4}" srcOrd="6" destOrd="0" presId="urn:microsoft.com/office/officeart/2005/8/layout/radial6"/>
    <dgm:cxn modelId="{F8E8E847-9BCE-4BE3-9BBB-76B03B0D128A}" type="presParOf" srcId="{6D1688C2-8169-4DD9-BC97-7EF11CC9ECF2}" destId="{A6A05EEC-1BAF-42F0-8606-8792ACDDACE3}" srcOrd="7" destOrd="0" presId="urn:microsoft.com/office/officeart/2005/8/layout/radial6"/>
    <dgm:cxn modelId="{1DECF23F-FB63-4DF1-A44C-502C0C109FC5}" type="presParOf" srcId="{6D1688C2-8169-4DD9-BC97-7EF11CC9ECF2}" destId="{CB89E93B-9A1D-4EFD-964F-0E94D5A68DC8}" srcOrd="8" destOrd="0" presId="urn:microsoft.com/office/officeart/2005/8/layout/radial6"/>
    <dgm:cxn modelId="{9D71BCC6-93AA-42D4-A910-415D6C90974A}" type="presParOf" srcId="{6D1688C2-8169-4DD9-BC97-7EF11CC9ECF2}" destId="{89C13C7B-6B66-4BDB-A86D-50EC48D1F1FF}" srcOrd="9" destOrd="0" presId="urn:microsoft.com/office/officeart/2005/8/layout/radial6"/>
    <dgm:cxn modelId="{03B3F310-CBAC-4E99-A5F1-E3DA3181F43D}" type="presParOf" srcId="{6D1688C2-8169-4DD9-BC97-7EF11CC9ECF2}" destId="{2F9A0F41-ACE4-4601-A8AB-9CD5449E80A4}" srcOrd="10" destOrd="0" presId="urn:microsoft.com/office/officeart/2005/8/layout/radial6"/>
    <dgm:cxn modelId="{AE8E598A-F3D0-4BD2-B9BD-4C4B82CED099}" type="presParOf" srcId="{6D1688C2-8169-4DD9-BC97-7EF11CC9ECF2}" destId="{109E5471-3BBC-4EA5-AB30-CCF7DB3D4B89}" srcOrd="11" destOrd="0" presId="urn:microsoft.com/office/officeart/2005/8/layout/radial6"/>
    <dgm:cxn modelId="{F4ABE374-A6E5-48EB-9857-B346FC095878}" type="presParOf" srcId="{6D1688C2-8169-4DD9-BC97-7EF11CC9ECF2}" destId="{69CD7121-8AC5-4570-804B-28E69970F63D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1A1F0D-CC36-4648-9ECD-6AE4FCC0F888}">
      <dsp:nvSpPr>
        <dsp:cNvPr id="0" name=""/>
        <dsp:cNvSpPr/>
      </dsp:nvSpPr>
      <dsp:spPr>
        <a:xfrm rot="5400000">
          <a:off x="4159596" y="150946"/>
          <a:ext cx="2292081" cy="1994111"/>
        </a:xfrm>
        <a:prstGeom prst="hexagon">
          <a:avLst>
            <a:gd name="adj" fmla="val 25000"/>
            <a:gd name="vf" fmla="val 115470"/>
          </a:avLst>
        </a:prstGeom>
        <a:blipFill dpi="0" rotWithShape="0">
          <a:blip xmlns:r="http://schemas.openxmlformats.org/officeDocument/2006/relationships" r:embed="rId1">
            <a:alphaModFix amt="60000"/>
          </a:blip>
          <a:srcRect/>
          <a:stretch>
            <a:fillRect/>
          </a:stretch>
        </a:blip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 rot="-5400000">
        <a:off x="4619330" y="359144"/>
        <a:ext cx="1372613" cy="1577715"/>
      </dsp:txXfrm>
    </dsp:sp>
    <dsp:sp modelId="{EF4BE0F9-02E0-4BCF-B927-8A6824ED5FBF}">
      <dsp:nvSpPr>
        <dsp:cNvPr id="0" name=""/>
        <dsp:cNvSpPr/>
      </dsp:nvSpPr>
      <dsp:spPr>
        <a:xfrm>
          <a:off x="6363203" y="460377"/>
          <a:ext cx="2557963" cy="1375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6C48F0-EC75-470D-B606-244A44654F3F}">
      <dsp:nvSpPr>
        <dsp:cNvPr id="0" name=""/>
        <dsp:cNvSpPr/>
      </dsp:nvSpPr>
      <dsp:spPr>
        <a:xfrm rot="5400000">
          <a:off x="2005956" y="150946"/>
          <a:ext cx="2292081" cy="1994111"/>
        </a:xfrm>
        <a:prstGeom prst="hexagon">
          <a:avLst>
            <a:gd name="adj" fmla="val 25000"/>
            <a:gd name="vf" fmla="val 115470"/>
          </a:avLst>
        </a:prstGeom>
        <a:blipFill dpi="0" rotWithShape="0">
          <a:blip xmlns:r="http://schemas.openxmlformats.org/officeDocument/2006/relationships" r:embed="rId2">
            <a:alphaModFix amt="59000"/>
          </a:blip>
          <a:srcRect/>
          <a:stretch>
            <a:fillRect/>
          </a:stretch>
        </a:blip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2465690" y="359144"/>
        <a:ext cx="1372613" cy="1577715"/>
      </dsp:txXfrm>
    </dsp:sp>
    <dsp:sp modelId="{9592C8A3-2C56-4E0E-AA8A-32B62218D6AF}">
      <dsp:nvSpPr>
        <dsp:cNvPr id="0" name=""/>
        <dsp:cNvSpPr/>
      </dsp:nvSpPr>
      <dsp:spPr>
        <a:xfrm rot="5400000">
          <a:off x="1736992" y="2098426"/>
          <a:ext cx="2292081" cy="1994111"/>
        </a:xfrm>
        <a:prstGeom prst="hexagon">
          <a:avLst>
            <a:gd name="adj" fmla="val 25000"/>
            <a:gd name="vf" fmla="val 115470"/>
          </a:avLst>
        </a:prstGeom>
        <a:blipFill dpi="0" rotWithShape="0">
          <a:blip xmlns:r="http://schemas.openxmlformats.org/officeDocument/2006/relationships" r:embed="rId3">
            <a:alphaModFix amt="60000"/>
          </a:blip>
          <a:srcRect/>
          <a:stretch>
            <a:fillRect/>
          </a:stretch>
        </a:blip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 rot="-5400000">
        <a:off x="2196726" y="2306624"/>
        <a:ext cx="1372613" cy="1577715"/>
      </dsp:txXfrm>
    </dsp:sp>
    <dsp:sp modelId="{B50EB68C-B66C-4B26-8932-8D2F50EF6500}">
      <dsp:nvSpPr>
        <dsp:cNvPr id="0" name=""/>
        <dsp:cNvSpPr/>
      </dsp:nvSpPr>
      <dsp:spPr>
        <a:xfrm>
          <a:off x="669672" y="2405896"/>
          <a:ext cx="2475448" cy="1375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1D90D9-1A81-47E2-929F-8ADE0395D6D4}">
      <dsp:nvSpPr>
        <dsp:cNvPr id="0" name=""/>
        <dsp:cNvSpPr/>
      </dsp:nvSpPr>
      <dsp:spPr>
        <a:xfrm rot="5400000">
          <a:off x="3907423" y="2069693"/>
          <a:ext cx="2292081" cy="1994111"/>
        </a:xfrm>
        <a:prstGeom prst="hexagon">
          <a:avLst>
            <a:gd name="adj" fmla="val 25000"/>
            <a:gd name="vf" fmla="val 115470"/>
          </a:avLst>
        </a:prstGeom>
        <a:blipFill dpi="0" rotWithShape="0">
          <a:blip xmlns:r="http://schemas.openxmlformats.org/officeDocument/2006/relationships" r:embed="rId4">
            <a:alphaModFix amt="60000"/>
          </a:blip>
          <a:srcRect/>
          <a:stretch>
            <a:fillRect/>
          </a:stretch>
        </a:blip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4367157" y="2277891"/>
        <a:ext cx="1372613" cy="15777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62C868-E90A-4E89-9464-7799838A2E14}">
      <dsp:nvSpPr>
        <dsp:cNvPr id="0" name=""/>
        <dsp:cNvSpPr/>
      </dsp:nvSpPr>
      <dsp:spPr>
        <a:xfrm>
          <a:off x="1076117" y="1656793"/>
          <a:ext cx="1087932" cy="108811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D60B6F4-0E37-4CFB-86CD-244D8EEE00FC}">
      <dsp:nvSpPr>
        <dsp:cNvPr id="0" name=""/>
        <dsp:cNvSpPr/>
      </dsp:nvSpPr>
      <dsp:spPr>
        <a:xfrm>
          <a:off x="1770049" y="855493"/>
          <a:ext cx="323107" cy="322900"/>
        </a:xfrm>
        <a:prstGeom prst="donut">
          <a:avLst>
            <a:gd name="adj" fmla="val 746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4662A77-9AA5-4DC4-ACAE-C95A39EE57EB}">
      <dsp:nvSpPr>
        <dsp:cNvPr id="0" name=""/>
        <dsp:cNvSpPr/>
      </dsp:nvSpPr>
      <dsp:spPr>
        <a:xfrm>
          <a:off x="1117925" y="1698549"/>
          <a:ext cx="1004769" cy="1004600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D546670-1767-48C4-9463-CB8CD3D1D06D}">
      <dsp:nvSpPr>
        <dsp:cNvPr id="0" name=""/>
        <dsp:cNvSpPr/>
      </dsp:nvSpPr>
      <dsp:spPr>
        <a:xfrm>
          <a:off x="2243122" y="1862361"/>
          <a:ext cx="569415" cy="56927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A8091D9-422E-4A0F-BC56-BEDCFEDAB03C}">
      <dsp:nvSpPr>
        <dsp:cNvPr id="0" name=""/>
        <dsp:cNvSpPr/>
      </dsp:nvSpPr>
      <dsp:spPr>
        <a:xfrm>
          <a:off x="2276751" y="1895993"/>
          <a:ext cx="502157" cy="502205"/>
        </a:xfrm>
        <a:prstGeom prst="ellipse">
          <a:avLst/>
        </a:prstGeom>
        <a:blipFill>
          <a:blip xmlns:r="http://schemas.openxmlformats.org/officeDocument/2006/relationships" r:embed="rId2" cstate="print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3DCD714-DF6C-4902-B1D8-1F10099B1668}">
      <dsp:nvSpPr>
        <dsp:cNvPr id="0" name=""/>
        <dsp:cNvSpPr/>
      </dsp:nvSpPr>
      <dsp:spPr>
        <a:xfrm>
          <a:off x="2020446" y="1058794"/>
          <a:ext cx="729832" cy="73006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676EE3B-FE0A-4B80-9D28-D469C88B8C4E}">
      <dsp:nvSpPr>
        <dsp:cNvPr id="0" name=""/>
        <dsp:cNvSpPr/>
      </dsp:nvSpPr>
      <dsp:spPr>
        <a:xfrm>
          <a:off x="2630761" y="879489"/>
          <a:ext cx="239036" cy="239199"/>
        </a:xfrm>
        <a:prstGeom prst="donut">
          <a:avLst>
            <a:gd name="adj" fmla="val 746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EED19BE-DD3D-47FC-8113-38EB5D9C98F2}">
      <dsp:nvSpPr>
        <dsp:cNvPr id="0" name=""/>
        <dsp:cNvSpPr/>
      </dsp:nvSpPr>
      <dsp:spPr>
        <a:xfrm>
          <a:off x="2870251" y="2434097"/>
          <a:ext cx="179504" cy="179305"/>
        </a:xfrm>
        <a:prstGeom prst="donut">
          <a:avLst>
            <a:gd name="adj" fmla="val 746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508910D-780E-49C4-B61F-42FAFF92AEEA}">
      <dsp:nvSpPr>
        <dsp:cNvPr id="0" name=""/>
        <dsp:cNvSpPr/>
      </dsp:nvSpPr>
      <dsp:spPr>
        <a:xfrm>
          <a:off x="2059073" y="1097338"/>
          <a:ext cx="653032" cy="652980"/>
        </a:xfrm>
        <a:prstGeom prst="ellipse">
          <a:avLst/>
        </a:prstGeom>
        <a:blipFill>
          <a:blip xmlns:r="http://schemas.openxmlformats.org/officeDocument/2006/relationships" r:embed="rId3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82AB863-C1D0-4D7F-B324-FE3D3C75FB58}">
      <dsp:nvSpPr>
        <dsp:cNvPr id="0" name=""/>
        <dsp:cNvSpPr/>
      </dsp:nvSpPr>
      <dsp:spPr>
        <a:xfrm>
          <a:off x="277990" y="1120801"/>
          <a:ext cx="1614630" cy="5243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" numCol="1" spcCol="1270" anchor="b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Narrow" panose="020B0606020202030204" pitchFamily="34" charset="0"/>
            </a:rPr>
            <a:t>За 6 лет более 10 000 установленных ПО</a:t>
          </a:r>
          <a:endParaRPr lang="ru-RU" sz="1200" kern="1200" dirty="0">
            <a:latin typeface="Arial Narrow" panose="020B0606020202030204" pitchFamily="34" charset="0"/>
          </a:endParaRPr>
        </a:p>
      </dsp:txBody>
      <dsp:txXfrm>
        <a:off x="277990" y="1120801"/>
        <a:ext cx="1614630" cy="524311"/>
      </dsp:txXfrm>
    </dsp:sp>
    <dsp:sp modelId="{0C115C21-DD86-428D-9DE9-BCD044B562E1}">
      <dsp:nvSpPr>
        <dsp:cNvPr id="0" name=""/>
        <dsp:cNvSpPr/>
      </dsp:nvSpPr>
      <dsp:spPr>
        <a:xfrm>
          <a:off x="2929783" y="1895993"/>
          <a:ext cx="1614630" cy="5022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Narrow" panose="020B0606020202030204" pitchFamily="34" charset="0"/>
            </a:rPr>
            <a:t>ПО лучшее на Российском рынке и странах СНГ</a:t>
          </a:r>
          <a:endParaRPr lang="ru-RU" sz="1200" kern="1200" dirty="0">
            <a:latin typeface="Arial Narrow" panose="020B0606020202030204" pitchFamily="34" charset="0"/>
          </a:endParaRPr>
        </a:p>
      </dsp:txBody>
      <dsp:txXfrm>
        <a:off x="2929783" y="1895993"/>
        <a:ext cx="1614630" cy="502205"/>
      </dsp:txXfrm>
    </dsp:sp>
    <dsp:sp modelId="{341AADE8-85F3-4F27-BFE1-61C883610F45}">
      <dsp:nvSpPr>
        <dsp:cNvPr id="0" name=""/>
        <dsp:cNvSpPr/>
      </dsp:nvSpPr>
      <dsp:spPr>
        <a:xfrm>
          <a:off x="2870251" y="1097338"/>
          <a:ext cx="1614630" cy="652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Narrow" panose="020B0606020202030204" pitchFamily="34" charset="0"/>
            </a:rPr>
            <a:t>Самостоятельный разработчик ПО</a:t>
          </a:r>
          <a:endParaRPr lang="ru-RU" sz="1200" kern="1200" dirty="0">
            <a:latin typeface="Arial Narrow" panose="020B0606020202030204" pitchFamily="34" charset="0"/>
          </a:endParaRPr>
        </a:p>
      </dsp:txBody>
      <dsp:txXfrm>
        <a:off x="2870251" y="1097338"/>
        <a:ext cx="1614630" cy="6529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1A1F0D-CC36-4648-9ECD-6AE4FCC0F888}">
      <dsp:nvSpPr>
        <dsp:cNvPr id="0" name=""/>
        <dsp:cNvSpPr/>
      </dsp:nvSpPr>
      <dsp:spPr>
        <a:xfrm rot="5400000">
          <a:off x="2862806" y="419984"/>
          <a:ext cx="1880208" cy="163578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cs typeface="Utsaah" panose="020B0604020202020204" pitchFamily="34" charset="0"/>
            </a:rPr>
            <a:t>Интеграцию к любой уже существующей у Вас системой</a:t>
          </a:r>
          <a:endParaRPr lang="ru-RU" sz="1200" kern="1200" dirty="0"/>
        </a:p>
      </dsp:txBody>
      <dsp:txXfrm rot="-5400000">
        <a:off x="3239928" y="590770"/>
        <a:ext cx="1125963" cy="1294210"/>
      </dsp:txXfrm>
    </dsp:sp>
    <dsp:sp modelId="{EF4BE0F9-02E0-4BCF-B927-8A6824ED5FBF}">
      <dsp:nvSpPr>
        <dsp:cNvPr id="0" name=""/>
        <dsp:cNvSpPr/>
      </dsp:nvSpPr>
      <dsp:spPr>
        <a:xfrm>
          <a:off x="4670438" y="673812"/>
          <a:ext cx="2098313" cy="1128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6C48F0-EC75-470D-B606-244A44654F3F}">
      <dsp:nvSpPr>
        <dsp:cNvPr id="0" name=""/>
        <dsp:cNvSpPr/>
      </dsp:nvSpPr>
      <dsp:spPr>
        <a:xfrm rot="5400000">
          <a:off x="1090944" y="419984"/>
          <a:ext cx="1890644" cy="1635781"/>
        </a:xfrm>
        <a:prstGeom prst="hexagon">
          <a:avLst>
            <a:gd name="adj" fmla="val 25000"/>
            <a:gd name="vf" fmla="val 115470"/>
          </a:avLst>
        </a:prstGeom>
        <a:blipFill dpi="0" rotWithShape="0">
          <a:blip xmlns:r="http://schemas.openxmlformats.org/officeDocument/2006/relationships" r:embed="rId1"/>
          <a:srcRect/>
          <a:stretch>
            <a:fillRect l="3000" t="9000" r="2000" b="14000"/>
          </a:stretch>
        </a:blip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1472630" y="586422"/>
        <a:ext cx="1127271" cy="1302906"/>
      </dsp:txXfrm>
    </dsp:sp>
    <dsp:sp modelId="{7005423B-CC26-4D5A-A9AA-ACE212E20FE3}">
      <dsp:nvSpPr>
        <dsp:cNvPr id="0" name=""/>
        <dsp:cNvSpPr/>
      </dsp:nvSpPr>
      <dsp:spPr>
        <a:xfrm rot="5400000">
          <a:off x="1976099" y="2021123"/>
          <a:ext cx="1880208" cy="163578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cs typeface="Utsaah" panose="020B0604020202020204" pitchFamily="34" charset="0"/>
            </a:rPr>
            <a:t>Предоставлять любой Аналитический отчет о ежедневной работе Специалистов</a:t>
          </a:r>
          <a:endParaRPr lang="ru-RU" sz="1200" kern="1200" dirty="0"/>
        </a:p>
      </dsp:txBody>
      <dsp:txXfrm rot="-5400000">
        <a:off x="2353221" y="2191909"/>
        <a:ext cx="1125963" cy="1294210"/>
      </dsp:txXfrm>
    </dsp:sp>
    <dsp:sp modelId="{C45CEDCF-EC0C-4E17-B1A3-DFD4A9D0B561}">
      <dsp:nvSpPr>
        <dsp:cNvPr id="0" name=""/>
        <dsp:cNvSpPr/>
      </dsp:nvSpPr>
      <dsp:spPr>
        <a:xfrm>
          <a:off x="0" y="2274951"/>
          <a:ext cx="2030625" cy="1128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243496-2D65-4983-A12C-E8220E758DB6}">
      <dsp:nvSpPr>
        <dsp:cNvPr id="0" name=""/>
        <dsp:cNvSpPr/>
      </dsp:nvSpPr>
      <dsp:spPr>
        <a:xfrm rot="5400000">
          <a:off x="3742743" y="2021123"/>
          <a:ext cx="1880208" cy="1635781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4119865" y="2191909"/>
        <a:ext cx="1125963" cy="1294210"/>
      </dsp:txXfrm>
    </dsp:sp>
    <dsp:sp modelId="{9592C8A3-2C56-4E0E-AA8A-32B62218D6AF}">
      <dsp:nvSpPr>
        <dsp:cNvPr id="0" name=""/>
        <dsp:cNvSpPr/>
      </dsp:nvSpPr>
      <dsp:spPr>
        <a:xfrm rot="5400000">
          <a:off x="2862806" y="3617044"/>
          <a:ext cx="1880208" cy="163578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cs typeface="Utsaah" panose="020B0604020202020204" pitchFamily="34" charset="0"/>
            </a:rPr>
            <a:t>Полностью реализовать </a:t>
          </a:r>
          <a:r>
            <a:rPr lang="ru-RU" sz="1200" kern="1200" dirty="0" err="1" smtClean="0">
              <a:cs typeface="Utsaah" panose="020B0604020202020204" pitchFamily="34" charset="0"/>
            </a:rPr>
            <a:t>брендирование</a:t>
          </a:r>
          <a:r>
            <a:rPr lang="ru-RU" sz="1200" kern="1200" dirty="0" smtClean="0">
              <a:cs typeface="Utsaah" panose="020B0604020202020204" pitchFamily="34" charset="0"/>
            </a:rPr>
            <a:t> устройства под Вашу организацию</a:t>
          </a:r>
          <a:endParaRPr lang="ru-RU" sz="1200" kern="1200" dirty="0"/>
        </a:p>
      </dsp:txBody>
      <dsp:txXfrm rot="-5400000">
        <a:off x="3239928" y="3787830"/>
        <a:ext cx="1125963" cy="1294210"/>
      </dsp:txXfrm>
    </dsp:sp>
    <dsp:sp modelId="{B50EB68C-B66C-4B26-8932-8D2F50EF6500}">
      <dsp:nvSpPr>
        <dsp:cNvPr id="0" name=""/>
        <dsp:cNvSpPr/>
      </dsp:nvSpPr>
      <dsp:spPr>
        <a:xfrm>
          <a:off x="4670438" y="3870872"/>
          <a:ext cx="2098313" cy="1128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1D90D9-1A81-47E2-929F-8ADE0395D6D4}">
      <dsp:nvSpPr>
        <dsp:cNvPr id="0" name=""/>
        <dsp:cNvSpPr/>
      </dsp:nvSpPr>
      <dsp:spPr>
        <a:xfrm rot="5400000">
          <a:off x="1096161" y="3617044"/>
          <a:ext cx="1880208" cy="1635781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1473283" y="3787830"/>
        <a:ext cx="1125963" cy="12942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CD7121-8AC5-4570-804B-28E69970F63D}">
      <dsp:nvSpPr>
        <dsp:cNvPr id="0" name=""/>
        <dsp:cNvSpPr/>
      </dsp:nvSpPr>
      <dsp:spPr>
        <a:xfrm>
          <a:off x="1609059" y="508392"/>
          <a:ext cx="3385881" cy="3385881"/>
        </a:xfrm>
        <a:prstGeom prst="blockArc">
          <a:avLst>
            <a:gd name="adj1" fmla="val 10800000"/>
            <a:gd name="adj2" fmla="val 16200000"/>
            <a:gd name="adj3" fmla="val 464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9C13C7B-6B66-4BDB-A86D-50EC48D1F1FF}">
      <dsp:nvSpPr>
        <dsp:cNvPr id="0" name=""/>
        <dsp:cNvSpPr/>
      </dsp:nvSpPr>
      <dsp:spPr>
        <a:xfrm>
          <a:off x="1609059" y="508392"/>
          <a:ext cx="3385881" cy="3385881"/>
        </a:xfrm>
        <a:prstGeom prst="blockArc">
          <a:avLst>
            <a:gd name="adj1" fmla="val 5400000"/>
            <a:gd name="adj2" fmla="val 10800000"/>
            <a:gd name="adj3" fmla="val 464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640BB24-71F0-4BF6-A1A6-332608E17AF4}">
      <dsp:nvSpPr>
        <dsp:cNvPr id="0" name=""/>
        <dsp:cNvSpPr/>
      </dsp:nvSpPr>
      <dsp:spPr>
        <a:xfrm>
          <a:off x="1609059" y="508392"/>
          <a:ext cx="3385881" cy="3385881"/>
        </a:xfrm>
        <a:prstGeom prst="blockArc">
          <a:avLst>
            <a:gd name="adj1" fmla="val 0"/>
            <a:gd name="adj2" fmla="val 5400000"/>
            <a:gd name="adj3" fmla="val 464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2651171-3EE3-4F85-AAC4-6BBC3D12B3C5}">
      <dsp:nvSpPr>
        <dsp:cNvPr id="0" name=""/>
        <dsp:cNvSpPr/>
      </dsp:nvSpPr>
      <dsp:spPr>
        <a:xfrm>
          <a:off x="1609059" y="508392"/>
          <a:ext cx="3385881" cy="3385881"/>
        </a:xfrm>
        <a:prstGeom prst="blockArc">
          <a:avLst>
            <a:gd name="adj1" fmla="val 16200000"/>
            <a:gd name="adj2" fmla="val 0"/>
            <a:gd name="adj3" fmla="val 464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577C5C9-EB96-48D0-B76A-2882D3D11040}">
      <dsp:nvSpPr>
        <dsp:cNvPr id="0" name=""/>
        <dsp:cNvSpPr/>
      </dsp:nvSpPr>
      <dsp:spPr>
        <a:xfrm>
          <a:off x="2555424" y="1409249"/>
          <a:ext cx="1559098" cy="1559098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.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 dirty="0"/>
        </a:p>
      </dsp:txBody>
      <dsp:txXfrm>
        <a:off x="2783749" y="1637574"/>
        <a:ext cx="1102448" cy="1102448"/>
      </dsp:txXfrm>
    </dsp:sp>
    <dsp:sp modelId="{BFB36020-428A-47BB-9C8B-F9984C50A7DD}">
      <dsp:nvSpPr>
        <dsp:cNvPr id="0" name=""/>
        <dsp:cNvSpPr/>
      </dsp:nvSpPr>
      <dsp:spPr>
        <a:xfrm>
          <a:off x="2756315" y="1997"/>
          <a:ext cx="1091369" cy="1091369"/>
        </a:xfrm>
        <a:prstGeom prst="ellipse">
          <a:avLst/>
        </a:prstGeom>
        <a:solidFill>
          <a:srgbClr val="66E0D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bg1"/>
              </a:solidFill>
            </a:rPr>
            <a:t>ДОСТАВКА</a:t>
          </a:r>
          <a:endParaRPr lang="ru-RU" sz="1100" kern="1200" dirty="0">
            <a:solidFill>
              <a:schemeClr val="bg1"/>
            </a:solidFill>
          </a:endParaRPr>
        </a:p>
      </dsp:txBody>
      <dsp:txXfrm>
        <a:off x="2916142" y="161824"/>
        <a:ext cx="771715" cy="771715"/>
      </dsp:txXfrm>
    </dsp:sp>
    <dsp:sp modelId="{570D50C5-2F53-4536-BA05-87471CF4A637}">
      <dsp:nvSpPr>
        <dsp:cNvPr id="0" name=""/>
        <dsp:cNvSpPr/>
      </dsp:nvSpPr>
      <dsp:spPr>
        <a:xfrm>
          <a:off x="4409967" y="1655648"/>
          <a:ext cx="1091369" cy="1091369"/>
        </a:xfrm>
        <a:prstGeom prst="ellipse">
          <a:avLst/>
        </a:prstGeom>
        <a:solidFill>
          <a:srgbClr val="66E0D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МОНТАЖ</a:t>
          </a:r>
          <a:endParaRPr lang="ru-RU" sz="1200" kern="1200" dirty="0"/>
        </a:p>
      </dsp:txBody>
      <dsp:txXfrm>
        <a:off x="4569794" y="1815475"/>
        <a:ext cx="771715" cy="771715"/>
      </dsp:txXfrm>
    </dsp:sp>
    <dsp:sp modelId="{A6A05EEC-1BAF-42F0-8606-8792ACDDACE3}">
      <dsp:nvSpPr>
        <dsp:cNvPr id="0" name=""/>
        <dsp:cNvSpPr/>
      </dsp:nvSpPr>
      <dsp:spPr>
        <a:xfrm>
          <a:off x="2756315" y="3309300"/>
          <a:ext cx="1091369" cy="1091369"/>
        </a:xfrm>
        <a:prstGeom prst="ellipse">
          <a:avLst/>
        </a:prstGeom>
        <a:solidFill>
          <a:srgbClr val="66E0D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ПУСКО-НАЛАДКА</a:t>
          </a:r>
          <a:endParaRPr lang="ru-RU" sz="1200" kern="1200" dirty="0"/>
        </a:p>
      </dsp:txBody>
      <dsp:txXfrm>
        <a:off x="2916142" y="3469127"/>
        <a:ext cx="771715" cy="771715"/>
      </dsp:txXfrm>
    </dsp:sp>
    <dsp:sp modelId="{2F9A0F41-ACE4-4601-A8AB-9CD5449E80A4}">
      <dsp:nvSpPr>
        <dsp:cNvPr id="0" name=""/>
        <dsp:cNvSpPr/>
      </dsp:nvSpPr>
      <dsp:spPr>
        <a:xfrm>
          <a:off x="1102663" y="1655648"/>
          <a:ext cx="1091369" cy="1091369"/>
        </a:xfrm>
        <a:prstGeom prst="ellipse">
          <a:avLst/>
        </a:prstGeom>
        <a:solidFill>
          <a:srgbClr val="66E0D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ОБУЧЕНИЕ</a:t>
          </a:r>
          <a:endParaRPr lang="ru-RU" sz="1200" kern="1200" dirty="0"/>
        </a:p>
      </dsp:txBody>
      <dsp:txXfrm>
        <a:off x="1262490" y="1815475"/>
        <a:ext cx="771715" cy="7717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ubblePictureList">
  <dgm:title val=""/>
  <dgm:desc val=""/>
  <dgm:catLst>
    <dgm:cat type="picture" pri="22000"/>
    <dgm:cat type="pictureconvert" pri="2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8"/>
      <dgm:chPref val="8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7423"/>
        </dgm:alg>
        <dgm:choose name="Name3">
          <dgm:if name="Name4" func="var" arg="dir" op="equ" val="norm">
            <dgm:constrLst>
              <dgm:constr type="primFontSz" for="des" ptType="node" op="equ" val="65"/>
              <dgm:constr type="l" for="ch" forName="parent_text_1" refType="w" fact="0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4305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.8709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4457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if>
          <dgm:else name="Name5">
            <dgm:constrLst>
              <dgm:constr type="primFontSz" for="des" ptType="node" op="equ" val="65"/>
              <dgm:constr type="l" for="ch" forName="parent_text_1" refType="w" fact="0.3543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1344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1525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else>
        </dgm:choose>
      </dgm:if>
      <dgm:if name="Name6" axis="ch" ptType="node" func="cnt" op="equ" val="2">
        <dgm:alg type="composite">
          <dgm:param type="ar" val="3.193"/>
        </dgm:alg>
        <dgm:choose name="Name7">
          <dgm:if name="Name8" func="var" arg="dir" op="equ" val="norm">
            <dgm:constrLst>
              <dgm:constr type="primFontSz" for="des" ptType="node" op="equ" val="65"/>
              <dgm:constr type="l" for="ch" forName="image_accent_1" refType="w" fact="0.2342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2434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parent_text_1" refType="w" fact="0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image_accent_2" refType="w" fact="0.5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5074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2" refType="w" fact="0.6447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accent_1" refType="w" fact="0.6316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if>
          <dgm:else name="Name9">
            <dgm:constrLst>
              <dgm:constr type="primFontSz" for="des" ptType="node" op="equ" val="65"/>
              <dgm:constr type="l" for="ch" forName="image_accent_2" refType="w" fact="0.3747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3821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1" refType="w" fact="0.6447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parent_text_2" refType="w" fact="0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image_accent_1" refType="w" fact="0.5263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5355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accent_1" refType="w" fact="0.3289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else>
        </dgm:choose>
      </dgm:if>
      <dgm:if name="Name10" axis="ch" ptType="node" func="cnt" op="equ" val="3">
        <dgm:alg type="composite">
          <dgm:param type="ar" val="2.4052"/>
        </dgm:alg>
        <dgm:choose name="Name11">
          <dgm:if name="Name12" func="var" arg="dir" op="equ" val="norm">
            <dgm:constrLst>
              <dgm:constr type="primFontSz" for="des" ptType="node" op="equ" val="65"/>
              <dgm:constr type="l" for="ch" forName="accent_3" refType="w" fact="0.6316"/>
              <dgm:constr type="t" for="ch" forName="accent_3" refType="h" fact="0.8355"/>
              <dgm:constr type="w" for="ch" forName="accent_3" refType="w" fact="0.0395"/>
              <dgm:constr type="h" for="ch" forName="accent_3" refType="h" fact="0.0949"/>
              <dgm:constr type="l" for="ch" forName="image_accent_2" refType="w" fact="0.4936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501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4446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531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2368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246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1" refType="w" fact="0.3895"/>
              <dgm:constr type="t" for="ch" forName="accent_1" refType="h" fact="0"/>
              <dgm:constr type="w" for="ch" forName="accent_1" refType="w" fact="0.0711"/>
              <dgm:constr type="h" for="ch" forName="accent_1" refType="h" fact="0.1709"/>
              <dgm:constr type="l" for="ch" forName="parent_text_2" refType="w" fact="0.6447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parent_text_3" refType="w" fact="0.6316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accent_2" refType="w" fact="0.5789"/>
              <dgm:constr type="t" for="ch" forName="accent_2" refType="h" fact="0.0127"/>
              <dgm:constr type="w" for="ch" forName="accent_2" refType="w" fact="0.0526"/>
              <dgm:constr type="h" for="ch" forName="accent_2" refType="h" fact="0.1266"/>
            </dgm:constrLst>
          </dgm:if>
          <dgm:else name="Name13">
            <dgm:constrLst>
              <dgm:constr type="primFontSz" for="des" ptType="node" op="equ" val="65"/>
              <dgm:constr type="l" for="ch" forName="accent_1" refType="w" fact="0.3289"/>
              <dgm:constr type="t" for="ch" forName="accent_1" refType="h" fact="0.8355"/>
              <dgm:constr type="w" for="ch" forName="accent_1" refType="w" fact="0.0395"/>
              <dgm:constr type="h" for="ch" forName="accent_1" refType="h" fact="0.0949"/>
              <dgm:constr type="l" for="ch" forName="image_accent_2" refType="w" fact="0.3811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3885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3947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032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5237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5329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.6447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2" refType="w" fact="0.5395"/>
              <dgm:constr type="t" for="ch" forName="accent_2" refType="h" fact="0"/>
              <dgm:constr type="w" for="ch" forName="accent_2" refType="w" fact="0.0711"/>
              <dgm:constr type="h" for="ch" forName="accent_2" refType="h" fact="0.1709"/>
              <dgm:constr type="l" for="ch" forName="parent_text_3" refType="w" fact="0.0132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parent_text_2" refType="w" fact="0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accent_3" refType="w" fact="0.3684"/>
              <dgm:constr type="t" for="ch" forName="accent_3" refType="h" fact="0.0127"/>
              <dgm:constr type="w" for="ch" forName="accent_3" refType="w" fact="0.0526"/>
              <dgm:constr type="h" for="ch" forName="accent_3" refType="h" fact="0.1266"/>
            </dgm:constrLst>
          </dgm:else>
        </dgm:choose>
      </dgm:if>
      <dgm:if name="Name14" axis="ch" ptType="node" func="cnt" op="equ" val="4">
        <dgm:alg type="composite">
          <dgm:param type="ar" val="1.6704"/>
        </dgm:alg>
        <dgm:choose name="Name15">
          <dgm:if name="Name16" func="var" arg="dir" op="equ" val="norm">
            <dgm:constrLst>
              <dgm:constr type="primFontSz" for="des" ptType="node" op="equ" val="65"/>
              <dgm:constr type="l" for="ch" forName="image_accent_4" refType="w" fact="0.4626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692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4936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501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4446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531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2368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246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38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6316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.6447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5347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6005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6005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6268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if>
          <dgm:else name="Name17">
            <dgm:constrLst>
              <dgm:constr type="primFontSz" for="des" ptType="node" op="equ" val="65"/>
              <dgm:constr type="l" for="ch" forName="image_accent_4" refType="w" fact="0.4248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314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3811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3885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3947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032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5237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5329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.6447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53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0132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4126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3732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0442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3337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else>
        </dgm:choose>
      </dgm:if>
      <dgm:if name="Name18" axis="ch" ptType="node" func="cnt" op="equ" val="5">
        <dgm:alg type="composite">
          <dgm:param type="ar" val="1.5076"/>
        </dgm:alg>
        <dgm:choose name="Name19">
          <dgm:if name="Name20" func="var" arg="dir" op="equ" val="norm">
            <dgm:constrLst>
              <dgm:constr type="primFontSz" for="des" ptType="node" op="equ" val="65"/>
              <dgm:constr type="l" for="ch" forName="image_accent_5" refType="w" fact="0.5301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5361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528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593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483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90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352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435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231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240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3813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6182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63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5878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6265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.6522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6136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if>
          <dgm:else name="Name21">
            <dgm:constrLst>
              <dgm:constr type="primFontSz" for="des" ptType="node" op="equ" val="65"/>
              <dgm:constr type="l" for="ch" forName="image_accent_5" refType="w" fact="0.3677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3738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37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434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394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01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075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158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533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542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.6522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5492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034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02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0644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322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3478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else>
        </dgm:choose>
      </dgm:if>
      <dgm:if name="Name22" axis="ch" ptType="node" func="cnt" op="equ" val="6">
        <dgm:alg type="composite">
          <dgm:param type="ar" val="1.1351"/>
        </dgm:alg>
        <dgm:choose name="Name23">
          <dgm:if name="Name24" func="var" arg="dir" op="equ" val="norm">
            <dgm:constrLst>
              <dgm:constr type="primFontSz" for="des" ptType="node" op="equ" val="65"/>
              <dgm:constr type="l" for="ch" forName="image_accent_6" refType="w" fact="0.3864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3957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5301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5361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528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593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483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90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352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435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231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2401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3813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63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5878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6265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.6522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6182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5538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0195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6182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if>
          <dgm:else name="Name25">
            <dgm:constrLst>
              <dgm:constr type="primFontSz" for="des" ptType="node" op="equ" val="65"/>
              <dgm:constr type="l" for="ch" forName="image_accent_6" refType="w" fact="0.4379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4471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3677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3738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37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434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394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01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075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158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533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5435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.6522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5492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02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0644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322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034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3766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6328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3431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else>
        </dgm:choose>
      </dgm:if>
      <dgm:if name="Name26" axis="ch" ptType="node" func="cnt" op="equ" val="7">
        <dgm:alg type="composite">
          <dgm:param type="ar" val="1.0352"/>
        </dgm:alg>
        <dgm:choose name="Name27">
          <dgm:if name="Name28" func="var" arg="dir" op="equ" val="norm">
            <dgm:constrLst>
              <dgm:constr type="primFontSz" for="des" ptType="node" op="equ" val="65"/>
              <dgm:constr type="l" for="ch" forName="accent_1" refType="w" fact="0.7553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2" refType="w" fact="0.483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90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352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435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4" refType="w" fact="0.4528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593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5" refType="w" fact="0.5301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5361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6" refType="w" fact="0.3864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3957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7" refType="w" fact="0.5291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5356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1" refType="w" fact="0.231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240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3813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63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5878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.6522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6182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02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6265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652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105"/>
              <dgm:constr type="t" for="ch" forName="parent_text_7" refType="h" fact="0.87"/>
              <dgm:constr type="w" for="ch" forName="parent_text_7" refType="w" fact="0.407"/>
              <dgm:constr type="h" for="ch" forName="parent_text_7" refType="h" fact="0.13"/>
              <dgm:constr type="l" for="ch" forName="accent_6" refType="w" fact="0.6136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if>
          <dgm:else name="Name29">
            <dgm:constrLst>
              <dgm:constr type="primFontSz" for="des" ptType="node" op="equ" val="65"/>
              <dgm:constr type="l" for="ch" forName="accent_1" refType="w" fact="0.2061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7" refType="w" fact="0.3606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3671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6" refType="w" fact="0.4379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4471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5" refType="w" fact="0.3677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3738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4" refType="w" fact="0.437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434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2" refType="w" fact="0.394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01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075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158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1" refType="w" fact="0.533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542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.6522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5492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02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0644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034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63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322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278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485"/>
              <dgm:constr type="t" for="ch" forName="parent_text_7" refType="h" fact="0.87"/>
              <dgm:constr type="w" for="ch" forName="parent_text_7" refType="w" fact="0.347"/>
              <dgm:constr type="h" for="ch" forName="parent_text_7" refType="h" fact="0.13"/>
              <dgm:constr type="l" for="ch" forName="accent_6" refType="w" fact="0.3478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else>
        </dgm:choose>
        <dgm:layoutNode name="accent_6" styleLbl="alignNode1">
          <dgm:alg type="sp"/>
          <dgm:shape xmlns:r="http://schemas.openxmlformats.org/officeDocument/2006/relationships" type="donut" r:blip="">
            <dgm:adjLst>
              <dgm:adj idx="1" val="0.0746"/>
            </dgm:adjLst>
          </dgm:shape>
          <dgm:presOf/>
        </dgm:layoutNode>
      </dgm:if>
      <dgm:else name="Name30">
        <dgm:alg type="composite">
          <dgm:param type="ar" val="0.9705"/>
        </dgm:alg>
        <dgm:choose name="Name31">
          <dgm:if name="Name32" func="var" arg="dir" op="equ" val="norm">
            <dgm:constrLst>
              <dgm:constr type="primFontSz" for="des" ptType="node" op="equ" val="65"/>
              <dgm:constr type="l" for="ch" forName="accent_1" refType="w" fact="0.7599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6182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6449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6538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5291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5356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3864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3957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5301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5361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528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593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483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90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352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435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231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240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3813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63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5878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7038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.6522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6182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02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6265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165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2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if>
          <dgm:else name="Name33">
            <dgm:constrLst>
              <dgm:constr type="primFontSz" for="des" ptType="node" op="equ" val="65"/>
              <dgm:constr type="l" for="ch" forName="accent_1" refType="w" fact="0.2014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3431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253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2619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3606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3671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4379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4471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3677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3738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37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434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394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01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075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158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533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542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.6522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5492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02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0635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2705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034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635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322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49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3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else>
        </dgm:choose>
      </dgm:else>
    </dgm:choose>
    <dgm:forEach name="wrapper" axis="self" ptType="parTrans">
      <dgm:forEach name="wrapper2" axis="self" ptType="sibTrans" st="2">
        <dgm:forEach name="imageAccentRepeat" axis="self">
          <dgm:layoutNode name="imageAccentRepeatNode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</dgm:forEach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forEach name="Name34" axis="ch" ptType="node" cnt="1">
      <dgm:layoutNode name="parent_text_1" styleLbl="revTx">
        <dgm:varLst>
          <dgm:chMax val="0"/>
          <dgm:chPref val="0"/>
          <dgm:bulletEnabled val="1"/>
        </dgm:varLst>
        <dgm:choose name="Name35">
          <dgm:if name="Name36" func="var" arg="dir" op="equ" val="norm">
            <dgm:alg type="tx">
              <dgm:param type="parTxLTRAlign" val="r"/>
              <dgm:param type="shpTxLTRAlignCh" val="r"/>
              <dgm:param type="txAnchorVert" val="b"/>
              <dgm:param type="lnSpCh" val="15"/>
            </dgm:alg>
          </dgm:if>
          <dgm:else name="Name37">
            <dgm:alg type="tx">
              <dgm:param type="parTxLTRAlign" val="l"/>
              <dgm:param type="shpTxLTRAlignCh" val="l"/>
              <dgm:param type="txAnchorVert" val="b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01"/>
        </dgm:constrLst>
        <dgm:ruleLst>
          <dgm:rule type="primFontSz" val="5" fact="NaN" max="NaN"/>
        </dgm:ruleLst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38" ref="imageAccentRepeat"/>
      </dgm:layoutNode>
      <dgm:layoutNode name="accent_1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39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</dgm:forEach>
    <dgm:forEach name="Name41" axis="ch" ptType="node" st="2" cnt="1">
      <dgm:layoutNode name="parent_text_2" styleLbl="revTx">
        <dgm:varLst>
          <dgm:chMax val="0"/>
          <dgm:chPref val="0"/>
          <dgm:bulletEnabled val="1"/>
        </dgm:varLst>
        <dgm:choose name="Name42">
          <dgm:if name="Name43" func="var" arg="dir" op="equ" val="norm">
            <dgm:alg type="tx">
              <dgm:param type="parTxLTRAlign" val="l"/>
              <dgm:param type="lnSpCh" val="15"/>
            </dgm:alg>
          </dgm:if>
          <dgm:else name="Name44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45" ref="imageAccentRepeat"/>
      </dgm:layoutNode>
    </dgm:forEach>
    <dgm:forEach name="Name46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47" ref="imageRepeat"/>
      </dgm:layoutNode>
    </dgm:forEach>
    <dgm:forEach name="Name48" axis="ch" ptType="node" st="3" cnt="1"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9" ref="imageAccentRepeat"/>
      </dgm:layoutNode>
      <dgm:layoutNode name="parent_text_3" styleLbl="revTx">
        <dgm:varLst>
          <dgm:chMax val="0"/>
          <dgm:chPref val="0"/>
          <dgm:bulletEnabled val="1"/>
        </dgm:varLst>
        <dgm:choose name="Name50">
          <dgm:if name="Name51" func="var" arg="dir" op="equ" val="norm">
            <dgm:alg type="tx">
              <dgm:param type="parTxLTRAlign" val="l"/>
              <dgm:param type="lnSpCh" val="15"/>
            </dgm:alg>
          </dgm:if>
          <dgm:else name="Name52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2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  <dgm:layoutNode name="accent_3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53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</dgm:forEach>
    <dgm:forEach name="Name55" axis="ch" ptType="node" st="4" cnt="1"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56" ref="imageAccentRepeat"/>
      </dgm:layoutNode>
      <dgm:layoutNode name="parent_text_4" styleLbl="revTx">
        <dgm:varLst>
          <dgm:chMax val="0"/>
          <dgm:chPref val="0"/>
          <dgm:bulletEnabled val="1"/>
        </dgm:varLst>
        <dgm:choose name="Name57">
          <dgm:if name="Name58" func="var" arg="dir" op="equ" val="norm">
            <dgm:alg type="tx">
              <dgm:param type="parTxLTRAlign" val="l"/>
              <dgm:param type="lnSpCh" val="15"/>
            </dgm:alg>
          </dgm:if>
          <dgm:else name="Name59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4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60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61" ref="imageRepeat"/>
      </dgm:layoutNode>
    </dgm:forEach>
    <dgm:forEach name="Name62" axis="ch" ptType="node" st="5" cnt="1"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63" ref="imageAccentRepeat"/>
      </dgm:layoutNode>
      <dgm:layoutNode name="parent_text_5" styleLbl="revTx">
        <dgm:varLst>
          <dgm:chMax val="0"/>
          <dgm:chPref val="0"/>
          <dgm:bulletEnabled val="1"/>
        </dgm:varLst>
        <dgm:choose name="Name64">
          <dgm:if name="Name65" func="var" arg="dir" op="equ" val="norm">
            <dgm:alg type="tx">
              <dgm:param type="parTxLTRAlign" val="l"/>
              <dgm:param type="lnSpCh" val="15"/>
            </dgm:alg>
          </dgm:if>
          <dgm:else name="Name66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68" ref="imageRepeat"/>
      </dgm:layoutNode>
    </dgm:forEach>
    <dgm:forEach name="Name69" axis="ch" ptType="node" st="6" cnt="1">
      <dgm:layoutNode name="parent_text_6" styleLbl="revTx">
        <dgm:varLst>
          <dgm:chMax val="0"/>
          <dgm:chPref val="0"/>
          <dgm:bulletEnabled val="1"/>
        </dgm:varLst>
        <dgm:choose name="Name70">
          <dgm:if name="Name71" func="var" arg="dir" op="equ" val="norm">
            <dgm:alg type="tx">
              <dgm:param type="parTxLTRAlign" val="r"/>
              <dgm:param type="shpTxLTRAlignCh" val="r"/>
              <dgm:param type="lnSpCh" val="15"/>
            </dgm:alg>
          </dgm:if>
          <dgm:else name="Name72">
            <dgm:alg type="tx">
              <dgm:param type="parTxLTRAlign" val="l"/>
              <dgm:param type="shpTxLTRAlignCh" val="l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73" ref="imageAccentRepeat"/>
      </dgm:layoutNode>
      <dgm:layoutNode name="accent_5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74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</dgm:forEach>
    <dgm:forEach name="Name76" axis="ch" ptType="node" st="7" cnt="1">
      <dgm:layoutNode name="parent_text_7" styleLbl="revTx">
        <dgm:varLst>
          <dgm:chMax val="0"/>
          <dgm:chPref val="0"/>
          <dgm:bulletEnabled val="1"/>
        </dgm:varLst>
        <dgm:choose name="Name77">
          <dgm:if name="Name78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79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80" ref="imageAccentRepeat"/>
      </dgm:layoutNode>
    </dgm:forEach>
    <dgm:forEach name="Name81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82" ref="imageRepeat"/>
      </dgm:layoutNode>
    </dgm:forEach>
    <dgm:forEach name="Name83" axis="ch" ptType="node" st="8" cnt="1">
      <dgm:layoutNode name="parent_text_8" styleLbl="revTx">
        <dgm:varLst>
          <dgm:chMax val="0"/>
          <dgm:chPref val="0"/>
          <dgm:bulletEnabled val="1"/>
        </dgm:varLst>
        <dgm:choose name="Name84">
          <dgm:if name="Name85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86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87" ref="imageAccentRepeat"/>
      </dgm:layoutNode>
    </dgm:forEach>
    <dgm:forEach name="Name8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89" ref="image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D1467-5DBE-4C72-82BE-8019EB891AF7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EB92CF-C9CD-42F3-8B2B-5D4A3537F4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369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34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7CFED-EA8C-45C3-A35C-07C500D2C3F7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8BEC1-E574-4134-BEBC-08E4257884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023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7CFED-EA8C-45C3-A35C-07C500D2C3F7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8BEC1-E574-4134-BEBC-08E4257884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879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80337" y="274647"/>
            <a:ext cx="2414588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6578" y="274647"/>
            <a:ext cx="7078663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7CFED-EA8C-45C3-A35C-07C500D2C3F7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8BEC1-E574-4134-BEBC-08E4257884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319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УС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Автоматизированная система управления очередью </a:t>
            </a:r>
            <a:r>
              <a:rPr lang="en-US" dirty="0" smtClean="0"/>
              <a:t> PESCO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8BEC1-E574-4134-BEBC-08E4257884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557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7CFED-EA8C-45C3-A35C-07C500D2C3F7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8BEC1-E574-4134-BEBC-08E4257884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065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9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7CFED-EA8C-45C3-A35C-07C500D2C3F7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8BEC1-E574-4134-BEBC-08E4257884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762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6575" y="1600206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48300" y="1600206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7CFED-EA8C-45C3-A35C-07C500D2C3F7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8BEC1-E574-4134-BEBC-08E4257884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863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7CFED-EA8C-45C3-A35C-07C500D2C3F7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8BEC1-E574-4134-BEBC-08E4257884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667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7CFED-EA8C-45C3-A35C-07C500D2C3F7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8BEC1-E574-4134-BEBC-08E4257884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8411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7CFED-EA8C-45C3-A35C-07C500D2C3F7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8BEC1-E574-4134-BEBC-08E4257884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03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2" y="273059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7CFED-EA8C-45C3-A35C-07C500D2C3F7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8BEC1-E574-4134-BEBC-08E4257884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372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7CFED-EA8C-45C3-A35C-07C500D2C3F7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8BEC1-E574-4134-BEBC-08E4257884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526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9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7CFED-EA8C-45C3-A35C-07C500D2C3F7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9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9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8BEC1-E574-4134-BEBC-08E4257884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38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png"/><Relationship Id="rId7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3.png"/><Relationship Id="rId7" Type="http://schemas.openxmlformats.org/officeDocument/2006/relationships/diagramData" Target="../diagrams/data1.xml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microsoft.com/office/2007/relationships/diagramDrawing" Target="../diagrams/drawing1.xml"/><Relationship Id="rId5" Type="http://schemas.openxmlformats.org/officeDocument/2006/relationships/image" Target="../media/image7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6.png"/><Relationship Id="rId9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diagramDrawing" Target="../diagrams/drawing2.xml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12" Type="http://schemas.openxmlformats.org/officeDocument/2006/relationships/diagramColors" Target="../diagrams/colors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diagramQuickStyle" Target="../diagrams/quickStyle2.xml"/><Relationship Id="rId5" Type="http://schemas.openxmlformats.org/officeDocument/2006/relationships/image" Target="../media/image7.png"/><Relationship Id="rId10" Type="http://schemas.openxmlformats.org/officeDocument/2006/relationships/diagramLayout" Target="../diagrams/layout2.xml"/><Relationship Id="rId4" Type="http://schemas.openxmlformats.org/officeDocument/2006/relationships/image" Target="../media/image6.png"/><Relationship Id="rId9" Type="http://schemas.openxmlformats.org/officeDocument/2006/relationships/diagramData" Target="../diagrams/data2.xml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12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image" Target="../media/image27.jpeg"/><Relationship Id="rId5" Type="http://schemas.openxmlformats.org/officeDocument/2006/relationships/image" Target="../media/image7.png"/><Relationship Id="rId10" Type="http://schemas.openxmlformats.org/officeDocument/2006/relationships/image" Target="../media/image26.png"/><Relationship Id="rId4" Type="http://schemas.openxmlformats.org/officeDocument/2006/relationships/image" Target="../media/image6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image" Target="../media/image3.png"/><Relationship Id="rId7" Type="http://schemas.openxmlformats.org/officeDocument/2006/relationships/image" Target="../media/image36.png"/><Relationship Id="rId12" Type="http://schemas.microsoft.com/office/2007/relationships/diagramDrawing" Target="../diagrams/drawing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diagramColors" Target="../diagrams/colors3.xml"/><Relationship Id="rId5" Type="http://schemas.openxmlformats.org/officeDocument/2006/relationships/image" Target="../media/image7.png"/><Relationship Id="rId10" Type="http://schemas.openxmlformats.org/officeDocument/2006/relationships/diagramQuickStyle" Target="../diagrams/quickStyle3.xml"/><Relationship Id="rId4" Type="http://schemas.openxmlformats.org/officeDocument/2006/relationships/image" Target="../media/image6.png"/><Relationship Id="rId9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image" Target="../media/image42.png"/><Relationship Id="rId3" Type="http://schemas.openxmlformats.org/officeDocument/2006/relationships/image" Target="../media/image3.png"/><Relationship Id="rId7" Type="http://schemas.openxmlformats.org/officeDocument/2006/relationships/diagramData" Target="../diagrams/data4.xml"/><Relationship Id="rId12" Type="http://schemas.openxmlformats.org/officeDocument/2006/relationships/image" Target="../media/image41.png"/><Relationship Id="rId2" Type="http://schemas.openxmlformats.org/officeDocument/2006/relationships/image" Target="../media/image1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microsoft.com/office/2007/relationships/diagramDrawing" Target="../diagrams/drawing4.xml"/><Relationship Id="rId5" Type="http://schemas.openxmlformats.org/officeDocument/2006/relationships/image" Target="../media/image7.png"/><Relationship Id="rId15" Type="http://schemas.openxmlformats.org/officeDocument/2006/relationships/image" Target="../media/image44.png"/><Relationship Id="rId10" Type="http://schemas.openxmlformats.org/officeDocument/2006/relationships/diagramColors" Target="../diagrams/colors4.xml"/><Relationship Id="rId4" Type="http://schemas.openxmlformats.org/officeDocument/2006/relationships/image" Target="../media/image6.png"/><Relationship Id="rId9" Type="http://schemas.openxmlformats.org/officeDocument/2006/relationships/diagramQuickStyle" Target="../diagrams/quickStyle4.xml"/><Relationship Id="rId1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66E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 flipH="1">
            <a:off x="3144178" y="-10232"/>
            <a:ext cx="5688632" cy="68645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dist="203200" dir="43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087" y="5172279"/>
            <a:ext cx="4140307" cy="128105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 flipH="1">
            <a:off x="2585647" y="-26189"/>
            <a:ext cx="6184065" cy="4535309"/>
          </a:xfrm>
          <a:prstGeom prst="rect">
            <a:avLst/>
          </a:prstGeom>
          <a:blipFill dpi="0" rotWithShape="1">
            <a:blip r:embed="rId3">
              <a:alphaModFix amt="1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472" y="260648"/>
            <a:ext cx="381008" cy="1530032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3322959" y="4796328"/>
            <a:ext cx="47983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spc="300" dirty="0" smtClean="0">
                <a:ln>
                  <a:solidFill>
                    <a:srgbClr val="0070C0"/>
                  </a:solidFill>
                </a:ln>
                <a:solidFill>
                  <a:srgbClr val="66E0D4"/>
                </a:solidFill>
              </a:rPr>
              <a:t>СИСТЕМА УПРАВЛЕНИЯ ОЧЕРЕДЬЮ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144177" y="2241465"/>
            <a:ext cx="5211019" cy="2266460"/>
          </a:xfrm>
          <a:prstGeom prst="rect">
            <a:avLst/>
          </a:prstGeom>
          <a:solidFill>
            <a:srgbClr val="00B0F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8355197" y="2708920"/>
            <a:ext cx="630000" cy="19442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8355448" y="4507925"/>
            <a:ext cx="630000" cy="171277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451" y="2852936"/>
            <a:ext cx="4523278" cy="96884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844"/>
            <a:ext cx="3728864" cy="6829103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321130" y="5928175"/>
            <a:ext cx="1775940" cy="307777"/>
            <a:chOff x="344488" y="5578118"/>
            <a:chExt cx="1775940" cy="307777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488" y="5587991"/>
              <a:ext cx="288032" cy="288032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32520" y="5578118"/>
              <a:ext cx="14879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</a:rPr>
                <a:t>8 (499) 705-93-43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sp>
          <p:nvSpPr>
            <p:cNvPr id="38" name="Овал 37"/>
            <p:cNvSpPr/>
            <p:nvPr/>
          </p:nvSpPr>
          <p:spPr>
            <a:xfrm>
              <a:off x="344488" y="5587991"/>
              <a:ext cx="288032" cy="28803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321130" y="6361583"/>
            <a:ext cx="1617911" cy="307777"/>
            <a:chOff x="321130" y="6218927"/>
            <a:chExt cx="1617911" cy="307777"/>
          </a:xfrm>
        </p:grpSpPr>
        <p:sp>
          <p:nvSpPr>
            <p:cNvPr id="36" name="TextBox 35"/>
            <p:cNvSpPr txBox="1"/>
            <p:nvPr/>
          </p:nvSpPr>
          <p:spPr>
            <a:xfrm>
              <a:off x="714475" y="6218927"/>
              <a:ext cx="12245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tnn@aisber.ru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8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130" y="6228801"/>
              <a:ext cx="288032" cy="288215"/>
            </a:xfrm>
            <a:prstGeom prst="rect">
              <a:avLst/>
            </a:prstGeom>
          </p:spPr>
        </p:pic>
        <p:sp>
          <p:nvSpPr>
            <p:cNvPr id="39" name="Овал 38"/>
            <p:cNvSpPr/>
            <p:nvPr/>
          </p:nvSpPr>
          <p:spPr>
            <a:xfrm>
              <a:off x="321130" y="6218927"/>
              <a:ext cx="288032" cy="28803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0" name="Рисунок 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959" y="165449"/>
            <a:ext cx="3897065" cy="117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9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66E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 flipH="1">
            <a:off x="4732156" y="-10232"/>
            <a:ext cx="4100654" cy="68645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dist="203200" dir="43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797152"/>
            <a:ext cx="3253831" cy="100677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472" y="277065"/>
            <a:ext cx="381008" cy="1530032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4187055" y="4376136"/>
            <a:ext cx="47983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spc="300" dirty="0" smtClean="0">
                <a:ln>
                  <a:solidFill>
                    <a:srgbClr val="0070C0"/>
                  </a:solidFill>
                </a:ln>
                <a:solidFill>
                  <a:srgbClr val="66E0D4"/>
                </a:solidFill>
              </a:rPr>
              <a:t>СИСТЕМА УПРАВЛЕНИЯ ОЧЕРЕДЬЮ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8355448" y="4507925"/>
            <a:ext cx="630000" cy="171277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444769" y="1294616"/>
            <a:ext cx="1775940" cy="307777"/>
            <a:chOff x="344488" y="5578118"/>
            <a:chExt cx="1775940" cy="307777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488" y="5587991"/>
              <a:ext cx="288032" cy="288032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32520" y="5578118"/>
              <a:ext cx="14879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</a:rPr>
                <a:t>8 (499) 705-93-43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sp>
          <p:nvSpPr>
            <p:cNvPr id="38" name="Овал 37"/>
            <p:cNvSpPr/>
            <p:nvPr/>
          </p:nvSpPr>
          <p:spPr>
            <a:xfrm>
              <a:off x="344488" y="5587991"/>
              <a:ext cx="288032" cy="28803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444769" y="1942688"/>
            <a:ext cx="1617911" cy="307777"/>
            <a:chOff x="321130" y="6218927"/>
            <a:chExt cx="1617911" cy="307777"/>
          </a:xfrm>
        </p:grpSpPr>
        <p:sp>
          <p:nvSpPr>
            <p:cNvPr id="36" name="TextBox 35"/>
            <p:cNvSpPr txBox="1"/>
            <p:nvPr/>
          </p:nvSpPr>
          <p:spPr>
            <a:xfrm>
              <a:off x="714475" y="6218927"/>
              <a:ext cx="12245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tnn@aisber.ru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130" y="6228801"/>
              <a:ext cx="288032" cy="288215"/>
            </a:xfrm>
            <a:prstGeom prst="rect">
              <a:avLst/>
            </a:prstGeom>
          </p:spPr>
        </p:pic>
        <p:sp>
          <p:nvSpPr>
            <p:cNvPr id="39" name="Овал 38"/>
            <p:cNvSpPr/>
            <p:nvPr/>
          </p:nvSpPr>
          <p:spPr>
            <a:xfrm>
              <a:off x="321130" y="6218927"/>
              <a:ext cx="288032" cy="28803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8355197" y="2708920"/>
            <a:ext cx="630000" cy="19442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732156" y="2241465"/>
            <a:ext cx="3623040" cy="1907615"/>
          </a:xfrm>
          <a:prstGeom prst="rect">
            <a:avLst/>
          </a:prstGeom>
          <a:solidFill>
            <a:srgbClr val="00B0F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895475"/>
            <a:ext cx="3014200" cy="64561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00" y="2991513"/>
            <a:ext cx="3579218" cy="332324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37678" y="629746"/>
            <a:ext cx="295123" cy="295123"/>
          </a:xfrm>
          <a:prstGeom prst="rect">
            <a:avLst/>
          </a:prstGeom>
        </p:spPr>
      </p:pic>
      <p:grpSp>
        <p:nvGrpSpPr>
          <p:cNvPr id="35" name="Группа 34"/>
          <p:cNvGrpSpPr/>
          <p:nvPr/>
        </p:nvGrpSpPr>
        <p:grpSpPr>
          <a:xfrm>
            <a:off x="444769" y="620688"/>
            <a:ext cx="4080703" cy="316835"/>
            <a:chOff x="4873460" y="6356831"/>
            <a:chExt cx="4080703" cy="316835"/>
          </a:xfrm>
        </p:grpSpPr>
        <p:sp>
          <p:nvSpPr>
            <p:cNvPr id="40" name="Овал 39"/>
            <p:cNvSpPr/>
            <p:nvPr/>
          </p:nvSpPr>
          <p:spPr>
            <a:xfrm>
              <a:off x="4873460" y="6356831"/>
              <a:ext cx="288032" cy="28803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169024" y="6365889"/>
              <a:ext cx="37851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</a:rPr>
                <a:t>121096, </a:t>
              </a:r>
              <a:r>
                <a:rPr lang="ru-RU" sz="1400" dirty="0" err="1" smtClean="0">
                  <a:solidFill>
                    <a:schemeClr val="bg1"/>
                  </a:solidFill>
                </a:rPr>
                <a:t>г.Москва</a:t>
              </a:r>
              <a:r>
                <a:rPr lang="ru-RU" sz="1400" dirty="0" smtClean="0">
                  <a:solidFill>
                    <a:schemeClr val="bg1"/>
                  </a:solidFill>
                </a:rPr>
                <a:t>, ул. 2-я </a:t>
              </a:r>
              <a:r>
                <a:rPr lang="ru-RU" sz="1400" dirty="0" err="1" smtClean="0">
                  <a:solidFill>
                    <a:schemeClr val="bg1"/>
                  </a:solidFill>
                </a:rPr>
                <a:t>Филевская</a:t>
              </a:r>
              <a:r>
                <a:rPr lang="ru-RU" sz="1400" dirty="0" smtClean="0">
                  <a:solidFill>
                    <a:schemeClr val="bg1"/>
                  </a:solidFill>
                </a:rPr>
                <a:t>, д.8 корп.1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882" y="623265"/>
            <a:ext cx="3770316" cy="9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28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66E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 flipH="1">
            <a:off x="4820" y="-10232"/>
            <a:ext cx="4732156" cy="58039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dist="203200" dir="43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flipH="1">
            <a:off x="4732156" y="-10232"/>
            <a:ext cx="4100654" cy="68645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dist="203200" dir="43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797152"/>
            <a:ext cx="3253831" cy="100677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472" y="277065"/>
            <a:ext cx="381008" cy="1530032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4187055" y="4376136"/>
            <a:ext cx="47983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spc="300" dirty="0" smtClean="0">
                <a:ln>
                  <a:solidFill>
                    <a:srgbClr val="0070C0"/>
                  </a:solidFill>
                </a:ln>
                <a:solidFill>
                  <a:srgbClr val="66E0D4"/>
                </a:solidFill>
              </a:rPr>
              <a:t>СИСТЕМА УПРАВЛЕНИЯ ОЧЕРЕДЬЮ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8355448" y="4507925"/>
            <a:ext cx="630000" cy="171277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321130" y="5928175"/>
            <a:ext cx="1775940" cy="307777"/>
            <a:chOff x="344488" y="5578118"/>
            <a:chExt cx="1775940" cy="307777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488" y="5587991"/>
              <a:ext cx="288032" cy="288032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32520" y="5578118"/>
              <a:ext cx="14879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</a:rPr>
                <a:t>8 (499) 705-93-43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sp>
          <p:nvSpPr>
            <p:cNvPr id="38" name="Овал 37"/>
            <p:cNvSpPr/>
            <p:nvPr/>
          </p:nvSpPr>
          <p:spPr>
            <a:xfrm>
              <a:off x="344488" y="5587991"/>
              <a:ext cx="288032" cy="28803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321130" y="6361583"/>
            <a:ext cx="1617911" cy="307777"/>
            <a:chOff x="321130" y="6218927"/>
            <a:chExt cx="1617911" cy="307777"/>
          </a:xfrm>
        </p:grpSpPr>
        <p:sp>
          <p:nvSpPr>
            <p:cNvPr id="36" name="TextBox 35"/>
            <p:cNvSpPr txBox="1"/>
            <p:nvPr/>
          </p:nvSpPr>
          <p:spPr>
            <a:xfrm>
              <a:off x="714475" y="6218927"/>
              <a:ext cx="12245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tnn@aisber.ru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130" y="6228801"/>
              <a:ext cx="288032" cy="288215"/>
            </a:xfrm>
            <a:prstGeom prst="rect">
              <a:avLst/>
            </a:prstGeom>
          </p:spPr>
        </p:pic>
        <p:sp>
          <p:nvSpPr>
            <p:cNvPr id="39" name="Овал 38"/>
            <p:cNvSpPr/>
            <p:nvPr/>
          </p:nvSpPr>
          <p:spPr>
            <a:xfrm>
              <a:off x="321130" y="6218927"/>
              <a:ext cx="288032" cy="28803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8355197" y="2708920"/>
            <a:ext cx="630000" cy="19442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732156" y="2241465"/>
            <a:ext cx="3623040" cy="1907615"/>
          </a:xfrm>
          <a:prstGeom prst="rect">
            <a:avLst/>
          </a:prstGeom>
          <a:solidFill>
            <a:srgbClr val="00B0F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895475"/>
            <a:ext cx="3014200" cy="645617"/>
          </a:xfrm>
          <a:prstGeom prst="rect">
            <a:avLst/>
          </a:prstGeom>
        </p:spPr>
      </p:pic>
      <p:graphicFrame>
        <p:nvGraphicFramePr>
          <p:cNvPr id="33" name="Схема 32"/>
          <p:cNvGraphicFramePr/>
          <p:nvPr>
            <p:extLst>
              <p:ext uri="{D42A27DB-BD31-4B8C-83A1-F6EECF244321}">
                <p14:modId xmlns:p14="http://schemas.microsoft.com/office/powerpoint/2010/main" val="4147613869"/>
              </p:ext>
            </p:extLst>
          </p:nvPr>
        </p:nvGraphicFramePr>
        <p:xfrm>
          <a:off x="-1685512" y="554629"/>
          <a:ext cx="9590840" cy="42415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884" y="650007"/>
            <a:ext cx="3717197" cy="78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54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66E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 flipH="1">
            <a:off x="4732156" y="-10232"/>
            <a:ext cx="4100654" cy="68645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dist="203200" dir="43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797152"/>
            <a:ext cx="3253831" cy="100677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472" y="260648"/>
            <a:ext cx="381008" cy="1530032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4187055" y="4376136"/>
            <a:ext cx="47983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spc="300" dirty="0" smtClean="0">
                <a:ln>
                  <a:solidFill>
                    <a:srgbClr val="0070C0"/>
                  </a:solidFill>
                </a:ln>
                <a:solidFill>
                  <a:srgbClr val="66E0D4"/>
                </a:solidFill>
              </a:rPr>
              <a:t>СИСТЕМА УПРАВЛЕНИЯ ОЧЕРЕДЬЮ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8355448" y="4507925"/>
            <a:ext cx="630000" cy="171277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321130" y="5928175"/>
            <a:ext cx="1775940" cy="307777"/>
            <a:chOff x="344488" y="5578118"/>
            <a:chExt cx="1775940" cy="307777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488" y="5587991"/>
              <a:ext cx="288032" cy="288032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32520" y="5578118"/>
              <a:ext cx="14879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</a:rPr>
                <a:t>8 (499) 705-93-43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sp>
          <p:nvSpPr>
            <p:cNvPr id="38" name="Овал 37"/>
            <p:cNvSpPr/>
            <p:nvPr/>
          </p:nvSpPr>
          <p:spPr>
            <a:xfrm>
              <a:off x="344488" y="5587991"/>
              <a:ext cx="288032" cy="28803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321130" y="6361583"/>
            <a:ext cx="1617911" cy="307777"/>
            <a:chOff x="321130" y="6218927"/>
            <a:chExt cx="1617911" cy="307777"/>
          </a:xfrm>
        </p:grpSpPr>
        <p:sp>
          <p:nvSpPr>
            <p:cNvPr id="36" name="TextBox 35"/>
            <p:cNvSpPr txBox="1"/>
            <p:nvPr/>
          </p:nvSpPr>
          <p:spPr>
            <a:xfrm>
              <a:off x="714475" y="6218927"/>
              <a:ext cx="12245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tnn@aisber.ru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130" y="6228801"/>
              <a:ext cx="288032" cy="288215"/>
            </a:xfrm>
            <a:prstGeom prst="rect">
              <a:avLst/>
            </a:prstGeom>
          </p:spPr>
        </p:pic>
        <p:sp>
          <p:nvSpPr>
            <p:cNvPr id="39" name="Овал 38"/>
            <p:cNvSpPr/>
            <p:nvPr/>
          </p:nvSpPr>
          <p:spPr>
            <a:xfrm>
              <a:off x="321130" y="6218927"/>
              <a:ext cx="288032" cy="28803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0" b="11450"/>
          <a:stretch/>
        </p:blipFill>
        <p:spPr>
          <a:xfrm>
            <a:off x="4732156" y="-10232"/>
            <a:ext cx="4100654" cy="350878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732156" y="2241465"/>
            <a:ext cx="3623040" cy="1907615"/>
          </a:xfrm>
          <a:prstGeom prst="rect">
            <a:avLst/>
          </a:prstGeom>
          <a:solidFill>
            <a:srgbClr val="00B0F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530127"/>
            <a:ext cx="3014200" cy="6456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4" y="620689"/>
            <a:ext cx="4199822" cy="1145038"/>
          </a:xfrm>
          <a:prstGeom prst="rect">
            <a:avLst/>
          </a:prstGeom>
        </p:spPr>
      </p:pic>
      <p:graphicFrame>
        <p:nvGraphicFramePr>
          <p:cNvPr id="24" name="Схема 23"/>
          <p:cNvGraphicFramePr/>
          <p:nvPr>
            <p:extLst>
              <p:ext uri="{D42A27DB-BD31-4B8C-83A1-F6EECF244321}">
                <p14:modId xmlns:p14="http://schemas.microsoft.com/office/powerpoint/2010/main" val="4173580098"/>
              </p:ext>
            </p:extLst>
          </p:nvPr>
        </p:nvGraphicFramePr>
        <p:xfrm>
          <a:off x="-159568" y="1412776"/>
          <a:ext cx="4544414" cy="36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28" name="Рисунок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4" y="4647082"/>
            <a:ext cx="4413183" cy="870150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8355197" y="2708920"/>
            <a:ext cx="630000" cy="19442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16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66E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 flipH="1">
            <a:off x="0" y="1"/>
            <a:ext cx="4732156" cy="58039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dist="203200" dir="43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flipH="1">
            <a:off x="4732156" y="-10232"/>
            <a:ext cx="4100654" cy="68645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dist="203200" dir="43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797152"/>
            <a:ext cx="3253831" cy="100677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472" y="260648"/>
            <a:ext cx="381008" cy="1530032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4187055" y="4376136"/>
            <a:ext cx="47983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spc="300" dirty="0" smtClean="0">
                <a:ln>
                  <a:solidFill>
                    <a:srgbClr val="0070C0"/>
                  </a:solidFill>
                </a:ln>
                <a:solidFill>
                  <a:srgbClr val="66E0D4"/>
                </a:solidFill>
              </a:rPr>
              <a:t>СИСТЕМА УПРАВЛЕНИЯ ОЧЕРЕДЬЮ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8355448" y="4507925"/>
            <a:ext cx="630000" cy="171277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321130" y="5928175"/>
            <a:ext cx="1775940" cy="307777"/>
            <a:chOff x="344488" y="5578118"/>
            <a:chExt cx="1775940" cy="307777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488" y="5587991"/>
              <a:ext cx="288032" cy="288032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32520" y="5578118"/>
              <a:ext cx="14879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</a:rPr>
                <a:t>8 (499) 705-93-43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sp>
          <p:nvSpPr>
            <p:cNvPr id="38" name="Овал 37"/>
            <p:cNvSpPr/>
            <p:nvPr/>
          </p:nvSpPr>
          <p:spPr>
            <a:xfrm>
              <a:off x="344488" y="5587991"/>
              <a:ext cx="288032" cy="28803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321130" y="6361583"/>
            <a:ext cx="1617911" cy="307777"/>
            <a:chOff x="321130" y="6218927"/>
            <a:chExt cx="1617911" cy="307777"/>
          </a:xfrm>
        </p:grpSpPr>
        <p:sp>
          <p:nvSpPr>
            <p:cNvPr id="36" name="TextBox 35"/>
            <p:cNvSpPr txBox="1"/>
            <p:nvPr/>
          </p:nvSpPr>
          <p:spPr>
            <a:xfrm>
              <a:off x="714475" y="6218927"/>
              <a:ext cx="12245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tnn@aisber.ru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130" y="6228801"/>
              <a:ext cx="288032" cy="288215"/>
            </a:xfrm>
            <a:prstGeom prst="rect">
              <a:avLst/>
            </a:prstGeom>
          </p:spPr>
        </p:pic>
        <p:sp>
          <p:nvSpPr>
            <p:cNvPr id="39" name="Овал 38"/>
            <p:cNvSpPr/>
            <p:nvPr/>
          </p:nvSpPr>
          <p:spPr>
            <a:xfrm>
              <a:off x="321130" y="6218927"/>
              <a:ext cx="288032" cy="28803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2"/>
          <a:stretch/>
        </p:blipFill>
        <p:spPr>
          <a:xfrm>
            <a:off x="4732156" y="-10232"/>
            <a:ext cx="4100654" cy="2765913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8355197" y="2708920"/>
            <a:ext cx="630000" cy="19442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732156" y="2241465"/>
            <a:ext cx="3623040" cy="1907615"/>
          </a:xfrm>
          <a:prstGeom prst="rect">
            <a:avLst/>
          </a:prstGeom>
          <a:solidFill>
            <a:srgbClr val="00B0F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530127"/>
            <a:ext cx="3014200" cy="64561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2" y="267651"/>
            <a:ext cx="4391025" cy="523875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4" r="38212"/>
          <a:stretch/>
        </p:blipFill>
        <p:spPr>
          <a:xfrm>
            <a:off x="1473322" y="891613"/>
            <a:ext cx="2128099" cy="4568261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29442" y="4365104"/>
            <a:ext cx="16786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 smtClean="0">
                <a:solidFill>
                  <a:srgbClr val="66E0D4"/>
                </a:solidFill>
                <a:latin typeface="Arial Narrow" panose="020B0606020202030204" pitchFamily="34" charset="0"/>
              </a:rPr>
              <a:t>Брендированный</a:t>
            </a:r>
            <a:r>
              <a:rPr lang="ru-RU" sz="1400" b="1" dirty="0" smtClean="0">
                <a:solidFill>
                  <a:srgbClr val="66E0D4"/>
                </a:solidFill>
                <a:latin typeface="Arial Narrow" panose="020B0606020202030204" pitchFamily="34" charset="0"/>
              </a:rPr>
              <a:t> </a:t>
            </a:r>
            <a:r>
              <a:rPr lang="ru-RU" sz="1400" b="1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корпус</a:t>
            </a:r>
            <a:endParaRPr lang="en-US" sz="1400" b="1" dirty="0" smtClean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1400" dirty="0" smtClean="0">
                <a:latin typeface="Arial Narrow" panose="020B0606020202030204" pitchFamily="34" charset="0"/>
              </a:rPr>
              <a:t>Окрашивание в любой цвет по каталогу </a:t>
            </a:r>
            <a:r>
              <a:rPr lang="en-US" sz="1400" dirty="0" smtClean="0">
                <a:latin typeface="Arial Narrow" panose="020B0606020202030204" pitchFamily="34" charset="0"/>
              </a:rPr>
              <a:t>RAL</a:t>
            </a:r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-15552" y="2852936"/>
            <a:ext cx="19686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66E0D4"/>
                </a:solidFill>
                <a:latin typeface="Arial Narrow" panose="020B0606020202030204" pitchFamily="34" charset="0"/>
              </a:rPr>
              <a:t>Профессиональное</a:t>
            </a:r>
            <a:r>
              <a:rPr lang="ru-RU" sz="1600" b="1" dirty="0" smtClean="0">
                <a:latin typeface="Arial Narrow" panose="020B0606020202030204" pitchFamily="34" charset="0"/>
              </a:rPr>
              <a:t> </a:t>
            </a: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ПО</a:t>
            </a:r>
            <a:endParaRPr lang="en-US" sz="1600" b="1" dirty="0" smtClean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1400" dirty="0" smtClean="0">
                <a:latin typeface="Arial Narrow" panose="020B0606020202030204" pitchFamily="34" charset="0"/>
              </a:rPr>
              <a:t>Программные продукты от </a:t>
            </a:r>
            <a:r>
              <a:rPr lang="ru-RU" sz="1400" dirty="0" err="1" smtClean="0">
                <a:latin typeface="Arial Narrow" panose="020B0606020202030204" pitchFamily="34" charset="0"/>
              </a:rPr>
              <a:t>Айсбер</a:t>
            </a:r>
            <a:r>
              <a:rPr lang="ru-RU" sz="1400" dirty="0" smtClean="0">
                <a:latin typeface="Arial Narrow" panose="020B0606020202030204" pitchFamily="34" charset="0"/>
              </a:rPr>
              <a:t> </a:t>
            </a:r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76663" y="1103300"/>
            <a:ext cx="158417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66E0D4"/>
                </a:solidFill>
                <a:latin typeface="Arial Narrow" panose="020B0606020202030204" pitchFamily="34" charset="0"/>
              </a:rPr>
              <a:t>Intel Atom, </a:t>
            </a:r>
            <a:endParaRPr lang="ru-RU" sz="1600" b="1" dirty="0" smtClean="0">
              <a:solidFill>
                <a:srgbClr val="66E0D4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core 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i3/i5</a:t>
            </a:r>
          </a:p>
          <a:p>
            <a:pPr algn="ctr"/>
            <a:r>
              <a:rPr lang="ru-RU" sz="1400" dirty="0" smtClean="0">
                <a:latin typeface="Arial Narrow" panose="020B0606020202030204" pitchFamily="34" charset="0"/>
              </a:rPr>
              <a:t>Мощный </a:t>
            </a:r>
          </a:p>
          <a:p>
            <a:pPr algn="ctr"/>
            <a:r>
              <a:rPr lang="ru-RU" sz="1400" dirty="0" smtClean="0">
                <a:latin typeface="Arial Narrow" panose="020B0606020202030204" pitchFamily="34" charset="0"/>
              </a:rPr>
              <a:t>управляющий </a:t>
            </a:r>
          </a:p>
          <a:p>
            <a:pPr algn="ctr"/>
            <a:r>
              <a:rPr lang="ru-RU" sz="1400" dirty="0" smtClean="0">
                <a:latin typeface="Arial Narrow" panose="020B0606020202030204" pitchFamily="34" charset="0"/>
              </a:rPr>
              <a:t>компьютер</a:t>
            </a:r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321861" y="1142984"/>
            <a:ext cx="122252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66E0D4"/>
                </a:solidFill>
                <a:latin typeface="Arial Narrow" panose="020B0606020202030204" pitchFamily="34" charset="0"/>
              </a:rPr>
              <a:t>Сенсорный</a:t>
            </a:r>
            <a:r>
              <a:rPr lang="ru-RU" sz="1600" b="1" dirty="0" smtClean="0">
                <a:latin typeface="Arial Narrow" panose="020B0606020202030204" pitchFamily="34" charset="0"/>
              </a:rPr>
              <a:t> </a:t>
            </a: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экран</a:t>
            </a:r>
            <a:endParaRPr lang="en-US" sz="1600" b="1" dirty="0" smtClean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1400" dirty="0" smtClean="0">
                <a:latin typeface="Arial Narrow" panose="020B0606020202030204" pitchFamily="34" charset="0"/>
              </a:rPr>
              <a:t>Проекционно-емкостный (ПАВ, ИК)</a:t>
            </a:r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325419" y="2857496"/>
            <a:ext cx="121541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66E0D4"/>
                </a:solidFill>
                <a:latin typeface="Arial Narrow" panose="020B0606020202030204" pitchFamily="34" charset="0"/>
              </a:rPr>
              <a:t>Стальной</a:t>
            </a:r>
            <a:r>
              <a:rPr lang="ru-RU" sz="1600" b="1" dirty="0" smtClean="0">
                <a:latin typeface="Arial Narrow" panose="020B0606020202030204" pitchFamily="34" charset="0"/>
              </a:rPr>
              <a:t> </a:t>
            </a: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корпус</a:t>
            </a:r>
            <a:endParaRPr lang="en-US" sz="1600" b="1" dirty="0" smtClean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1400" dirty="0" smtClean="0">
                <a:latin typeface="Arial Narrow" panose="020B0606020202030204" pitchFamily="34" charset="0"/>
              </a:rPr>
              <a:t>Сталь 1,5-2мм, порошковое покрытие</a:t>
            </a:r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80792" y="4365104"/>
            <a:ext cx="17046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66E0D4"/>
                </a:solidFill>
                <a:latin typeface="Arial Narrow" panose="020B0606020202030204" pitchFamily="34" charset="0"/>
              </a:rPr>
              <a:t>Опциональная </a:t>
            </a: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комплектация</a:t>
            </a:r>
          </a:p>
          <a:p>
            <a:pPr algn="ctr"/>
            <a:r>
              <a:rPr lang="ru-RU" sz="1400" dirty="0" smtClean="0">
                <a:latin typeface="Arial Narrow" panose="020B0606020202030204" pitchFamily="34" charset="0"/>
              </a:rPr>
              <a:t>Принтер чеков и талонов, ИБП</a:t>
            </a:r>
            <a:endParaRPr lang="ru-RU" sz="1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07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66E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 flipH="1">
            <a:off x="0" y="1"/>
            <a:ext cx="4732156" cy="58039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dist="203200" dir="43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flipH="1">
            <a:off x="4732156" y="-10232"/>
            <a:ext cx="4100654" cy="68645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dist="203200" dir="43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797152"/>
            <a:ext cx="3253831" cy="100677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472" y="260648"/>
            <a:ext cx="381008" cy="1530032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4187055" y="4376136"/>
            <a:ext cx="47983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spc="300" dirty="0" smtClean="0">
                <a:ln>
                  <a:solidFill>
                    <a:srgbClr val="0070C0"/>
                  </a:solidFill>
                </a:ln>
                <a:solidFill>
                  <a:srgbClr val="66E0D4"/>
                </a:solidFill>
              </a:rPr>
              <a:t>СИСТЕМА УПРАВЛЕНИЯ ОЧЕРЕДЬЮ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8355448" y="4507925"/>
            <a:ext cx="630000" cy="171277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321130" y="5928175"/>
            <a:ext cx="1775940" cy="307777"/>
            <a:chOff x="344488" y="5578118"/>
            <a:chExt cx="1775940" cy="307777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488" y="5587991"/>
              <a:ext cx="288032" cy="288032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32520" y="5578118"/>
              <a:ext cx="14879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</a:rPr>
                <a:t>8 (499) 705-93-43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sp>
          <p:nvSpPr>
            <p:cNvPr id="38" name="Овал 37"/>
            <p:cNvSpPr/>
            <p:nvPr/>
          </p:nvSpPr>
          <p:spPr>
            <a:xfrm>
              <a:off x="344488" y="5587991"/>
              <a:ext cx="288032" cy="28803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321130" y="6361583"/>
            <a:ext cx="1617911" cy="307777"/>
            <a:chOff x="321130" y="6218927"/>
            <a:chExt cx="1617911" cy="307777"/>
          </a:xfrm>
        </p:grpSpPr>
        <p:sp>
          <p:nvSpPr>
            <p:cNvPr id="36" name="TextBox 35"/>
            <p:cNvSpPr txBox="1"/>
            <p:nvPr/>
          </p:nvSpPr>
          <p:spPr>
            <a:xfrm>
              <a:off x="714475" y="6218927"/>
              <a:ext cx="12245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tnn@aisber.ru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130" y="6228801"/>
              <a:ext cx="288032" cy="288215"/>
            </a:xfrm>
            <a:prstGeom prst="rect">
              <a:avLst/>
            </a:prstGeom>
          </p:spPr>
        </p:pic>
        <p:sp>
          <p:nvSpPr>
            <p:cNvPr id="39" name="Овал 38"/>
            <p:cNvSpPr/>
            <p:nvPr/>
          </p:nvSpPr>
          <p:spPr>
            <a:xfrm>
              <a:off x="321130" y="6218927"/>
              <a:ext cx="288032" cy="28803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4"/>
          <a:stretch/>
        </p:blipFill>
        <p:spPr>
          <a:xfrm>
            <a:off x="4736976" y="-10233"/>
            <a:ext cx="4180760" cy="2863167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8355197" y="2708920"/>
            <a:ext cx="630000" cy="19442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732156" y="2241465"/>
            <a:ext cx="3623040" cy="1907615"/>
          </a:xfrm>
          <a:prstGeom prst="rect">
            <a:avLst/>
          </a:prstGeom>
          <a:solidFill>
            <a:srgbClr val="00B0F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530127"/>
            <a:ext cx="3014200" cy="645617"/>
          </a:xfrm>
          <a:prstGeom prst="rect">
            <a:avLst/>
          </a:prstGeom>
        </p:spPr>
      </p:pic>
      <p:grpSp>
        <p:nvGrpSpPr>
          <p:cNvPr id="44" name="Группа 43"/>
          <p:cNvGrpSpPr/>
          <p:nvPr/>
        </p:nvGrpSpPr>
        <p:grpSpPr>
          <a:xfrm>
            <a:off x="112824" y="30871"/>
            <a:ext cx="4260951" cy="1801173"/>
            <a:chOff x="632521" y="281688"/>
            <a:chExt cx="4260951" cy="1801173"/>
          </a:xfrm>
        </p:grpSpPr>
        <p:sp>
          <p:nvSpPr>
            <p:cNvPr id="45" name="TextBox 44"/>
            <p:cNvSpPr txBox="1"/>
            <p:nvPr/>
          </p:nvSpPr>
          <p:spPr>
            <a:xfrm rot="16200000">
              <a:off x="-68011" y="982220"/>
              <a:ext cx="18011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>
                  <a:solidFill>
                    <a:srgbClr val="66E0D4"/>
                  </a:solidFill>
                  <a:latin typeface="Arial Narrow" panose="020B0606020202030204" pitchFamily="34" charset="0"/>
                  <a:cs typeface="Aparajita" panose="020B0604020202020204" pitchFamily="34" charset="0"/>
                </a:rPr>
                <a:t>ПАЦИЕНТАМ</a:t>
              </a:r>
              <a:endParaRPr lang="ru-RU" sz="1400" dirty="0">
                <a:solidFill>
                  <a:srgbClr val="66E0D4"/>
                </a:solidFill>
                <a:latin typeface="Arial Narrow" panose="020B0606020202030204" pitchFamily="34" charset="0"/>
                <a:cs typeface="Aparajita" panose="020B0604020202020204" pitchFamily="34" charset="0"/>
              </a:endParaRP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1247715" y="486994"/>
              <a:ext cx="789900" cy="84132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66E0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963308" y="1353294"/>
              <a:ext cx="140353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sz="1200" dirty="0" smtClean="0">
                  <a:latin typeface="Arial Narrow" panose="020B0606020202030204" pitchFamily="34" charset="0"/>
                </a:rPr>
                <a:t>Обеспечение </a:t>
              </a:r>
              <a:r>
                <a:rPr lang="ru-RU" sz="1200" dirty="0">
                  <a:latin typeface="Arial Narrow" panose="020B0606020202030204" pitchFamily="34" charset="0"/>
                </a:rPr>
                <a:t>удобной и понятной </a:t>
              </a:r>
              <a:r>
                <a:rPr lang="ru-RU" sz="1200" dirty="0" smtClean="0">
                  <a:latin typeface="Arial Narrow" panose="020B0606020202030204" pitchFamily="34" charset="0"/>
                </a:rPr>
                <a:t>навигации</a:t>
              </a:r>
              <a:endParaRPr lang="ru-RU" sz="1400" dirty="0">
                <a:latin typeface="Arial Narrow" panose="020B0606020202030204" pitchFamily="34" charset="0"/>
              </a:endParaRP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3667116" y="1431281"/>
              <a:ext cx="122413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sz="1200" dirty="0" smtClean="0">
                  <a:latin typeface="Arial Narrow" panose="020B0606020202030204" pitchFamily="34" charset="0"/>
                </a:rPr>
                <a:t>Минимизация прямого общения</a:t>
              </a:r>
              <a:endParaRPr lang="ru-RU" sz="1200" dirty="0">
                <a:latin typeface="Arial Narrow" panose="020B0606020202030204" pitchFamily="34" charset="0"/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2309794" y="500042"/>
              <a:ext cx="136815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sz="1200" dirty="0" smtClean="0">
                  <a:latin typeface="Arial Narrow" panose="020B0606020202030204" pitchFamily="34" charset="0"/>
                </a:rPr>
                <a:t>Сокращение </a:t>
              </a:r>
              <a:r>
                <a:rPr lang="ru-RU" sz="1200" dirty="0">
                  <a:latin typeface="Arial Narrow" panose="020B0606020202030204" pitchFamily="34" charset="0"/>
                </a:rPr>
                <a:t>время ожидания </a:t>
              </a:r>
              <a:endParaRPr lang="ru-RU" sz="1200" dirty="0" smtClean="0">
                <a:latin typeface="Arial Narrow" panose="020B0606020202030204" pitchFamily="34" charset="0"/>
              </a:endParaRP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2366843" y="398064"/>
              <a:ext cx="1218006" cy="1607775"/>
            </a:xfrm>
            <a:prstGeom prst="rect">
              <a:avLst/>
            </a:prstGeom>
            <a:noFill/>
            <a:ln w="3175">
              <a:solidFill>
                <a:srgbClr val="66E0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3675466" y="398064"/>
              <a:ext cx="1218006" cy="1607775"/>
            </a:xfrm>
            <a:prstGeom prst="rect">
              <a:avLst/>
            </a:prstGeom>
            <a:noFill/>
            <a:ln w="3175">
              <a:solidFill>
                <a:srgbClr val="66E0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1051194" y="398064"/>
              <a:ext cx="1218006" cy="1607775"/>
            </a:xfrm>
            <a:prstGeom prst="rect">
              <a:avLst/>
            </a:prstGeom>
            <a:noFill/>
            <a:ln w="3175">
              <a:solidFill>
                <a:srgbClr val="66E0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780" y="490350"/>
              <a:ext cx="754835" cy="841327"/>
            </a:xfrm>
            <a:prstGeom prst="rect">
              <a:avLst/>
            </a:prstGeom>
          </p:spPr>
        </p:pic>
        <p:sp>
          <p:nvSpPr>
            <p:cNvPr id="54" name="Прямоугольник 53"/>
            <p:cNvSpPr/>
            <p:nvPr/>
          </p:nvSpPr>
          <p:spPr>
            <a:xfrm>
              <a:off x="3889519" y="471328"/>
              <a:ext cx="789900" cy="84132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66E0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2606939" y="1052736"/>
              <a:ext cx="789900" cy="84132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66E0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9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4840" y="1136313"/>
              <a:ext cx="734099" cy="674173"/>
            </a:xfrm>
            <a:prstGeom prst="rect">
              <a:avLst/>
            </a:prstGeom>
          </p:spPr>
        </p:pic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10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0360" y="527882"/>
              <a:ext cx="728218" cy="728218"/>
            </a:xfrm>
            <a:prstGeom prst="rect">
              <a:avLst/>
            </a:prstGeom>
          </p:spPr>
        </p:pic>
      </p:grpSp>
      <p:grpSp>
        <p:nvGrpSpPr>
          <p:cNvPr id="58" name="Группа 57"/>
          <p:cNvGrpSpPr/>
          <p:nvPr/>
        </p:nvGrpSpPr>
        <p:grpSpPr>
          <a:xfrm>
            <a:off x="112824" y="3969297"/>
            <a:ext cx="4264112" cy="1801173"/>
            <a:chOff x="632521" y="4220114"/>
            <a:chExt cx="4264112" cy="1801173"/>
          </a:xfrm>
        </p:grpSpPr>
        <p:sp>
          <p:nvSpPr>
            <p:cNvPr id="59" name="TextBox 58"/>
            <p:cNvSpPr txBox="1"/>
            <p:nvPr/>
          </p:nvSpPr>
          <p:spPr>
            <a:xfrm rot="16200000">
              <a:off x="-68011" y="4920646"/>
              <a:ext cx="18011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>
                  <a:solidFill>
                    <a:srgbClr val="66E0D4"/>
                  </a:solidFill>
                  <a:latin typeface="Arial Narrow" panose="020B0606020202030204" pitchFamily="34" charset="0"/>
                  <a:cs typeface="Aparajita" panose="020B0604020202020204" pitchFamily="34" charset="0"/>
                </a:rPr>
                <a:t>СОТРУДНИКАМ</a:t>
              </a:r>
              <a:endParaRPr lang="ru-RU" sz="1400" dirty="0">
                <a:solidFill>
                  <a:srgbClr val="66E0D4"/>
                </a:solidFill>
                <a:latin typeface="Arial Narrow" panose="020B0606020202030204" pitchFamily="34" charset="0"/>
                <a:cs typeface="Aparajita" panose="020B0604020202020204" pitchFamily="34" charset="0"/>
              </a:endParaRPr>
            </a:p>
          </p:txBody>
        </p:sp>
        <p:sp>
          <p:nvSpPr>
            <p:cNvPr id="60" name="Прямоугольник 59"/>
            <p:cNvSpPr/>
            <p:nvPr/>
          </p:nvSpPr>
          <p:spPr>
            <a:xfrm>
              <a:off x="1255355" y="4411915"/>
              <a:ext cx="789900" cy="84132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66E0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Прямоугольник 60"/>
            <p:cNvSpPr/>
            <p:nvPr/>
          </p:nvSpPr>
          <p:spPr>
            <a:xfrm>
              <a:off x="963308" y="5265689"/>
              <a:ext cx="140353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sz="1200" dirty="0">
                  <a:latin typeface="Arial Narrow" panose="020B0606020202030204" pitchFamily="34" charset="0"/>
                </a:rPr>
                <a:t>Оптимизация работы Специалистов</a:t>
              </a:r>
            </a:p>
          </p:txBody>
        </p:sp>
        <p:sp>
          <p:nvSpPr>
            <p:cNvPr id="62" name="Прямоугольник 61"/>
            <p:cNvSpPr/>
            <p:nvPr/>
          </p:nvSpPr>
          <p:spPr>
            <a:xfrm>
              <a:off x="3672497" y="5244841"/>
              <a:ext cx="122413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sz="1200" dirty="0">
                  <a:latin typeface="Arial Narrow" panose="020B0606020202030204" pitchFamily="34" charset="0"/>
                </a:rPr>
                <a:t>Оценка качества работы Специалистов</a:t>
              </a:r>
            </a:p>
          </p:txBody>
        </p:sp>
        <p:sp>
          <p:nvSpPr>
            <p:cNvPr id="63" name="Прямоугольник 62"/>
            <p:cNvSpPr/>
            <p:nvPr/>
          </p:nvSpPr>
          <p:spPr>
            <a:xfrm>
              <a:off x="2288704" y="4329585"/>
              <a:ext cx="13681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sz="1200" dirty="0">
                  <a:latin typeface="Arial Narrow" panose="020B0606020202030204" pitchFamily="34" charset="0"/>
                </a:rPr>
                <a:t>Контроль качества работы Специалистов</a:t>
              </a:r>
            </a:p>
          </p:txBody>
        </p:sp>
        <p:sp>
          <p:nvSpPr>
            <p:cNvPr id="64" name="Прямоугольник 63"/>
            <p:cNvSpPr/>
            <p:nvPr/>
          </p:nvSpPr>
          <p:spPr>
            <a:xfrm>
              <a:off x="2366843" y="4322985"/>
              <a:ext cx="1218006" cy="1607775"/>
            </a:xfrm>
            <a:prstGeom prst="rect">
              <a:avLst/>
            </a:prstGeom>
            <a:noFill/>
            <a:ln w="3175">
              <a:solidFill>
                <a:srgbClr val="66E0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Прямоугольник 64"/>
            <p:cNvSpPr/>
            <p:nvPr/>
          </p:nvSpPr>
          <p:spPr>
            <a:xfrm>
              <a:off x="3675466" y="4322985"/>
              <a:ext cx="1218006" cy="1607775"/>
            </a:xfrm>
            <a:prstGeom prst="rect">
              <a:avLst/>
            </a:prstGeom>
            <a:noFill/>
            <a:ln w="3175">
              <a:solidFill>
                <a:srgbClr val="66E0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Прямоугольник 65"/>
            <p:cNvSpPr/>
            <p:nvPr/>
          </p:nvSpPr>
          <p:spPr>
            <a:xfrm>
              <a:off x="1051194" y="4322985"/>
              <a:ext cx="1218006" cy="1607775"/>
            </a:xfrm>
            <a:prstGeom prst="rect">
              <a:avLst/>
            </a:prstGeom>
            <a:noFill/>
            <a:ln w="3175">
              <a:solidFill>
                <a:srgbClr val="66E0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" name="Прямоугольник 66"/>
            <p:cNvSpPr/>
            <p:nvPr/>
          </p:nvSpPr>
          <p:spPr>
            <a:xfrm>
              <a:off x="3889519" y="4396249"/>
              <a:ext cx="789900" cy="84132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66E0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Прямоугольник 67"/>
            <p:cNvSpPr/>
            <p:nvPr/>
          </p:nvSpPr>
          <p:spPr>
            <a:xfrm>
              <a:off x="2581887" y="5035945"/>
              <a:ext cx="789900" cy="84132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66E0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3792" y="4550958"/>
              <a:ext cx="753027" cy="563240"/>
            </a:xfrm>
            <a:prstGeom prst="rect">
              <a:avLst/>
            </a:prstGeom>
          </p:spPr>
        </p:pic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1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5837" y="5086095"/>
              <a:ext cx="762000" cy="741027"/>
            </a:xfrm>
            <a:prstGeom prst="rect">
              <a:avLst/>
            </a:prstGeom>
          </p:spPr>
        </p:pic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0292" y="4414769"/>
              <a:ext cx="688354" cy="804287"/>
            </a:xfrm>
            <a:prstGeom prst="rect">
              <a:avLst/>
            </a:prstGeom>
          </p:spPr>
        </p:pic>
      </p:grpSp>
      <p:pic>
        <p:nvPicPr>
          <p:cNvPr id="72" name="Рисунок 7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78" y="2130276"/>
            <a:ext cx="3927944" cy="155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59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66E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 flipH="1">
            <a:off x="0" y="1"/>
            <a:ext cx="4732156" cy="58039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dist="203200" dir="43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flipH="1">
            <a:off x="4732156" y="-10232"/>
            <a:ext cx="4100654" cy="68645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dist="203200" dir="43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797152"/>
            <a:ext cx="3253831" cy="100677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472" y="277065"/>
            <a:ext cx="381008" cy="1530032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4187055" y="4376136"/>
            <a:ext cx="47983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spc="300" dirty="0" smtClean="0">
                <a:ln>
                  <a:solidFill>
                    <a:srgbClr val="0070C0"/>
                  </a:solidFill>
                </a:ln>
                <a:solidFill>
                  <a:srgbClr val="66E0D4"/>
                </a:solidFill>
              </a:rPr>
              <a:t>СИСТЕМА УПРАВЛЕНИЯ ОЧЕРЕДЬЮ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8355448" y="4507925"/>
            <a:ext cx="630000" cy="171277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321130" y="5928175"/>
            <a:ext cx="1775940" cy="307777"/>
            <a:chOff x="344488" y="5578118"/>
            <a:chExt cx="1775940" cy="307777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488" y="5587991"/>
              <a:ext cx="288032" cy="288032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32520" y="5578118"/>
              <a:ext cx="14879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</a:rPr>
                <a:t>8 (499) 705-93-43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sp>
          <p:nvSpPr>
            <p:cNvPr id="38" name="Овал 37"/>
            <p:cNvSpPr/>
            <p:nvPr/>
          </p:nvSpPr>
          <p:spPr>
            <a:xfrm>
              <a:off x="344488" y="5587991"/>
              <a:ext cx="288032" cy="28803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321130" y="6361583"/>
            <a:ext cx="1617911" cy="307777"/>
            <a:chOff x="321130" y="6218927"/>
            <a:chExt cx="1617911" cy="307777"/>
          </a:xfrm>
        </p:grpSpPr>
        <p:sp>
          <p:nvSpPr>
            <p:cNvPr id="36" name="TextBox 35"/>
            <p:cNvSpPr txBox="1"/>
            <p:nvPr/>
          </p:nvSpPr>
          <p:spPr>
            <a:xfrm>
              <a:off x="714475" y="6218927"/>
              <a:ext cx="12245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tnn@aisber.ru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130" y="6228801"/>
              <a:ext cx="288032" cy="288215"/>
            </a:xfrm>
            <a:prstGeom prst="rect">
              <a:avLst/>
            </a:prstGeom>
          </p:spPr>
        </p:pic>
        <p:sp>
          <p:nvSpPr>
            <p:cNvPr id="39" name="Овал 38"/>
            <p:cNvSpPr/>
            <p:nvPr/>
          </p:nvSpPr>
          <p:spPr>
            <a:xfrm>
              <a:off x="321130" y="6218927"/>
              <a:ext cx="288032" cy="28803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1" name="Прямоугольник 80"/>
          <p:cNvSpPr/>
          <p:nvPr/>
        </p:nvSpPr>
        <p:spPr>
          <a:xfrm>
            <a:off x="571275" y="1340768"/>
            <a:ext cx="305159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 Narrow" panose="020B0606020202030204" pitchFamily="34" charset="0"/>
              </a:rPr>
              <a:t>Возможность настройки оплаты услуг онлайн или через терминалы самообслуживания</a:t>
            </a:r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23888" y="529369"/>
            <a:ext cx="2924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>
                <a:latin typeface="Arial Narrow" panose="020B0606020202030204" pitchFamily="34" charset="0"/>
              </a:rPr>
              <a:t>Интеграция с мобильными приложениями на базе </a:t>
            </a:r>
            <a:r>
              <a:rPr lang="en-US" sz="1400" dirty="0">
                <a:latin typeface="Arial Narrow" panose="020B0606020202030204" pitchFamily="34" charset="0"/>
              </a:rPr>
              <a:t>Android </a:t>
            </a:r>
            <a:r>
              <a:rPr lang="ru-RU" sz="1400" dirty="0">
                <a:latin typeface="Arial Narrow" panose="020B0606020202030204" pitchFamily="34" charset="0"/>
              </a:rPr>
              <a:t>и </a:t>
            </a:r>
            <a:r>
              <a:rPr lang="en-US" sz="1400" dirty="0">
                <a:latin typeface="Arial Narrow" panose="020B0606020202030204" pitchFamily="34" charset="0"/>
              </a:rPr>
              <a:t>IOS</a:t>
            </a:r>
            <a:endParaRPr lang="ru-RU" sz="1400" dirty="0">
              <a:latin typeface="Arial Narrow" panose="020B0606020202030204" pitchFamily="34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68" y="2440064"/>
            <a:ext cx="3911419" cy="293356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732156" y="2241465"/>
            <a:ext cx="3623040" cy="1907615"/>
          </a:xfrm>
          <a:prstGeom prst="rect">
            <a:avLst/>
          </a:prstGeom>
          <a:solidFill>
            <a:srgbClr val="00B0F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635" y="2783383"/>
            <a:ext cx="3014200" cy="645617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8355197" y="2708920"/>
            <a:ext cx="630000" cy="19442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235" y="925344"/>
            <a:ext cx="3861213" cy="41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0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66E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 flipH="1">
            <a:off x="0" y="1"/>
            <a:ext cx="4732156" cy="58039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dist="203200" dir="43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flipH="1">
            <a:off x="4732156" y="-10232"/>
            <a:ext cx="4100654" cy="68645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dist="203200" dir="43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797152"/>
            <a:ext cx="3253831" cy="100677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472" y="277065"/>
            <a:ext cx="381008" cy="1530032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4187055" y="4376136"/>
            <a:ext cx="47983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spc="300" dirty="0" smtClean="0">
                <a:ln>
                  <a:solidFill>
                    <a:srgbClr val="0070C0"/>
                  </a:solidFill>
                </a:ln>
                <a:solidFill>
                  <a:srgbClr val="66E0D4"/>
                </a:solidFill>
              </a:rPr>
              <a:t>СИСТЕМА УПРАВЛЕНИЯ ОЧЕРЕДЬЮ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8355448" y="4507925"/>
            <a:ext cx="630000" cy="171277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321130" y="5928175"/>
            <a:ext cx="1775940" cy="307777"/>
            <a:chOff x="344488" y="5578118"/>
            <a:chExt cx="1775940" cy="307777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488" y="5587991"/>
              <a:ext cx="288032" cy="288032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32520" y="5578118"/>
              <a:ext cx="14879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</a:rPr>
                <a:t>8 (499) 705-93-43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sp>
          <p:nvSpPr>
            <p:cNvPr id="38" name="Овал 37"/>
            <p:cNvSpPr/>
            <p:nvPr/>
          </p:nvSpPr>
          <p:spPr>
            <a:xfrm>
              <a:off x="344488" y="5587991"/>
              <a:ext cx="288032" cy="28803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321130" y="6361583"/>
            <a:ext cx="1617911" cy="307777"/>
            <a:chOff x="321130" y="6218927"/>
            <a:chExt cx="1617911" cy="307777"/>
          </a:xfrm>
        </p:grpSpPr>
        <p:sp>
          <p:nvSpPr>
            <p:cNvPr id="36" name="TextBox 35"/>
            <p:cNvSpPr txBox="1"/>
            <p:nvPr/>
          </p:nvSpPr>
          <p:spPr>
            <a:xfrm>
              <a:off x="714475" y="6218927"/>
              <a:ext cx="12245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tnn@aisber.ru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130" y="6228801"/>
              <a:ext cx="288032" cy="288215"/>
            </a:xfrm>
            <a:prstGeom prst="rect">
              <a:avLst/>
            </a:prstGeom>
          </p:spPr>
        </p:pic>
        <p:sp>
          <p:nvSpPr>
            <p:cNvPr id="39" name="Овал 38"/>
            <p:cNvSpPr/>
            <p:nvPr/>
          </p:nvSpPr>
          <p:spPr>
            <a:xfrm>
              <a:off x="321130" y="6218927"/>
              <a:ext cx="288032" cy="28803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55"/>
          <a:stretch/>
        </p:blipFill>
        <p:spPr>
          <a:xfrm>
            <a:off x="4736976" y="-10232"/>
            <a:ext cx="4095834" cy="3370142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8355197" y="2708920"/>
            <a:ext cx="630000" cy="19442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732156" y="2241465"/>
            <a:ext cx="3623040" cy="1907615"/>
          </a:xfrm>
          <a:prstGeom prst="rect">
            <a:avLst/>
          </a:prstGeom>
          <a:solidFill>
            <a:srgbClr val="00B0F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530127"/>
            <a:ext cx="3014200" cy="645617"/>
          </a:xfrm>
          <a:prstGeom prst="rect">
            <a:avLst/>
          </a:prstGeom>
        </p:spPr>
      </p:pic>
      <p:sp>
        <p:nvSpPr>
          <p:cNvPr id="74" name="Прямоугольник 73"/>
          <p:cNvSpPr/>
          <p:nvPr/>
        </p:nvSpPr>
        <p:spPr>
          <a:xfrm>
            <a:off x="321130" y="3029712"/>
            <a:ext cx="4417664" cy="2692847"/>
          </a:xfrm>
          <a:prstGeom prst="rect">
            <a:avLst/>
          </a:prstGeom>
          <a:blipFill dpi="0" rotWithShape="1">
            <a:blip r:embed="rId8" cstate="print">
              <a:alphaModFix amt="2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рямоугольник 74"/>
          <p:cNvSpPr/>
          <p:nvPr/>
        </p:nvSpPr>
        <p:spPr>
          <a:xfrm>
            <a:off x="1712640" y="548680"/>
            <a:ext cx="3026154" cy="2460399"/>
          </a:xfrm>
          <a:prstGeom prst="rect">
            <a:avLst/>
          </a:prstGeom>
          <a:blipFill dpi="0" rotWithShape="1">
            <a:blip r:embed="rId9" cstate="print">
              <a:alphaModFix amt="37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7" name="Группа 76"/>
          <p:cNvGrpSpPr/>
          <p:nvPr/>
        </p:nvGrpSpPr>
        <p:grpSpPr>
          <a:xfrm>
            <a:off x="130070" y="404664"/>
            <a:ext cx="2199600" cy="2199600"/>
            <a:chOff x="658800" y="1571612"/>
            <a:chExt cx="2199600" cy="2199600"/>
          </a:xfrm>
        </p:grpSpPr>
        <p:sp>
          <p:nvSpPr>
            <p:cNvPr id="78" name="Прямоугольник 77"/>
            <p:cNvSpPr/>
            <p:nvPr/>
          </p:nvSpPr>
          <p:spPr>
            <a:xfrm>
              <a:off x="738158" y="2000240"/>
              <a:ext cx="200026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sz="1200" dirty="0" smtClean="0"/>
                <a:t>Онлайн </a:t>
              </a:r>
            </a:p>
            <a:p>
              <a:pPr lvl="0" algn="ctr"/>
              <a:r>
                <a:rPr lang="ru-RU" sz="1200" dirty="0" smtClean="0"/>
                <a:t>информирование </a:t>
              </a:r>
            </a:p>
            <a:p>
              <a:pPr lvl="0" algn="ctr"/>
              <a:r>
                <a:rPr lang="ru-RU" sz="1200" dirty="0" smtClean="0"/>
                <a:t>о </a:t>
              </a:r>
              <a:r>
                <a:rPr lang="ru-RU" sz="1200" dirty="0"/>
                <a:t>текущем режиме </a:t>
              </a:r>
              <a:endParaRPr lang="ru-RU" sz="1200" dirty="0" smtClean="0"/>
            </a:p>
            <a:p>
              <a:pPr lvl="0" algn="ctr"/>
              <a:r>
                <a:rPr lang="ru-RU" sz="1200" dirty="0" smtClean="0"/>
                <a:t>работы</a:t>
              </a:r>
              <a:r>
                <a:rPr lang="ru-RU" sz="1200" dirty="0"/>
                <a:t>, загруженности </a:t>
              </a:r>
              <a:r>
                <a:rPr lang="ru-RU" sz="1200" dirty="0" smtClean="0"/>
                <a:t>медицинского </a:t>
              </a:r>
            </a:p>
            <a:p>
              <a:pPr lvl="0" algn="ctr"/>
              <a:r>
                <a:rPr lang="ru-RU" sz="1200" dirty="0" smtClean="0"/>
                <a:t>учреждения</a:t>
              </a:r>
              <a:r>
                <a:rPr lang="ru-RU" sz="1200" dirty="0"/>
                <a:t>, </a:t>
              </a:r>
              <a:endParaRPr lang="ru-RU" sz="1200" dirty="0" smtClean="0"/>
            </a:p>
          </p:txBody>
        </p:sp>
        <p:sp>
          <p:nvSpPr>
            <p:cNvPr id="79" name="Ромб 78"/>
            <p:cNvSpPr/>
            <p:nvPr/>
          </p:nvSpPr>
          <p:spPr>
            <a:xfrm>
              <a:off x="658800" y="1571612"/>
              <a:ext cx="2199600" cy="2199600"/>
            </a:xfrm>
            <a:prstGeom prst="diamond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0" name="Группа 79"/>
          <p:cNvGrpSpPr/>
          <p:nvPr/>
        </p:nvGrpSpPr>
        <p:grpSpPr>
          <a:xfrm>
            <a:off x="128464" y="2325052"/>
            <a:ext cx="2211884" cy="2199600"/>
            <a:chOff x="657194" y="3492000"/>
            <a:chExt cx="2211884" cy="2199600"/>
          </a:xfrm>
        </p:grpSpPr>
        <p:sp>
          <p:nvSpPr>
            <p:cNvPr id="81" name="Прямоугольник 80"/>
            <p:cNvSpPr/>
            <p:nvPr/>
          </p:nvSpPr>
          <p:spPr>
            <a:xfrm>
              <a:off x="657194" y="3952867"/>
              <a:ext cx="221188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sz="1200" dirty="0" smtClean="0"/>
                <a:t>Расписание</a:t>
              </a:r>
            </a:p>
            <a:p>
              <a:pPr lvl="0" algn="ctr"/>
              <a:r>
                <a:rPr lang="ru-RU" sz="1200" dirty="0" smtClean="0"/>
                <a:t> работы врачей</a:t>
              </a:r>
            </a:p>
            <a:p>
              <a:pPr lvl="0" algn="ctr"/>
              <a:r>
                <a:rPr lang="ru-RU" sz="1200" dirty="0" smtClean="0"/>
                <a:t>Многоуровневая </a:t>
              </a:r>
            </a:p>
            <a:p>
              <a:pPr lvl="0" algn="ctr"/>
              <a:r>
                <a:rPr lang="ru-RU" sz="1200" dirty="0" smtClean="0"/>
                <a:t>статистика</a:t>
              </a:r>
            </a:p>
            <a:p>
              <a:pPr lvl="0" algn="ctr"/>
              <a:r>
                <a:rPr lang="ru-RU" sz="1200" dirty="0" smtClean="0"/>
                <a:t> </a:t>
              </a:r>
              <a:r>
                <a:rPr lang="ru-RU" sz="1200" dirty="0"/>
                <a:t>для контроля работы специалистов</a:t>
              </a:r>
            </a:p>
          </p:txBody>
        </p:sp>
        <p:sp>
          <p:nvSpPr>
            <p:cNvPr id="82" name="Ромб 81"/>
            <p:cNvSpPr/>
            <p:nvPr/>
          </p:nvSpPr>
          <p:spPr>
            <a:xfrm>
              <a:off x="657194" y="3492000"/>
              <a:ext cx="2198854" cy="2199600"/>
            </a:xfrm>
            <a:prstGeom prst="diamond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3" name="Группа 82"/>
          <p:cNvGrpSpPr/>
          <p:nvPr/>
        </p:nvGrpSpPr>
        <p:grpSpPr>
          <a:xfrm>
            <a:off x="2033482" y="2323971"/>
            <a:ext cx="2198854" cy="2199600"/>
            <a:chOff x="2562212" y="3490919"/>
            <a:chExt cx="2198854" cy="2199600"/>
          </a:xfrm>
        </p:grpSpPr>
        <p:sp>
          <p:nvSpPr>
            <p:cNvPr id="84" name="Прямоугольник 83"/>
            <p:cNvSpPr/>
            <p:nvPr/>
          </p:nvSpPr>
          <p:spPr>
            <a:xfrm>
              <a:off x="2851292" y="4062423"/>
              <a:ext cx="1580682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sz="1200" dirty="0" smtClean="0"/>
                <a:t>Интернет </a:t>
              </a:r>
            </a:p>
            <a:p>
              <a:pPr lvl="0" algn="ctr"/>
              <a:r>
                <a:rPr lang="ru-RU" sz="1200" dirty="0" smtClean="0"/>
                <a:t>запись </a:t>
              </a:r>
              <a:r>
                <a:rPr lang="ru-RU" sz="1200" dirty="0"/>
                <a:t>на прием через сайт клиники или собственный портал </a:t>
              </a:r>
              <a:r>
                <a:rPr lang="en-US" sz="1200" dirty="0"/>
                <a:t>SUO</a:t>
              </a:r>
              <a:r>
                <a:rPr lang="ru-RU" sz="1200" dirty="0" smtClean="0"/>
                <a:t>-Р</a:t>
              </a:r>
              <a:r>
                <a:rPr lang="en-US" sz="1200" dirty="0" smtClean="0"/>
                <a:t>OST</a:t>
              </a:r>
              <a:endParaRPr lang="ru-RU" sz="1200" dirty="0"/>
            </a:p>
          </p:txBody>
        </p:sp>
        <p:sp>
          <p:nvSpPr>
            <p:cNvPr id="85" name="Ромб 84"/>
            <p:cNvSpPr/>
            <p:nvPr/>
          </p:nvSpPr>
          <p:spPr>
            <a:xfrm>
              <a:off x="2562212" y="3490919"/>
              <a:ext cx="2198854" cy="2199600"/>
            </a:xfrm>
            <a:prstGeom prst="diamond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98057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66E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 flipH="1">
            <a:off x="0" y="1"/>
            <a:ext cx="4732156" cy="58039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dist="203200" dir="43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flipH="1">
            <a:off x="4732156" y="-10232"/>
            <a:ext cx="4100654" cy="68645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dist="203200" dir="43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797152"/>
            <a:ext cx="3253831" cy="100677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472" y="277065"/>
            <a:ext cx="381008" cy="1530032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4187055" y="4376136"/>
            <a:ext cx="47983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spc="300" dirty="0" smtClean="0">
                <a:ln>
                  <a:solidFill>
                    <a:srgbClr val="0070C0"/>
                  </a:solidFill>
                </a:ln>
                <a:solidFill>
                  <a:srgbClr val="66E0D4"/>
                </a:solidFill>
              </a:rPr>
              <a:t>СИСТЕМА УПРАВЛЕНИЯ ОЧЕРЕДЬЮ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8355448" y="4507925"/>
            <a:ext cx="630000" cy="171277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321130" y="5928175"/>
            <a:ext cx="1775940" cy="307777"/>
            <a:chOff x="344488" y="5578118"/>
            <a:chExt cx="1775940" cy="307777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488" y="5587991"/>
              <a:ext cx="288032" cy="288032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32520" y="5578118"/>
              <a:ext cx="14879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</a:rPr>
                <a:t>8 (499) 705-93-43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sp>
          <p:nvSpPr>
            <p:cNvPr id="38" name="Овал 37"/>
            <p:cNvSpPr/>
            <p:nvPr/>
          </p:nvSpPr>
          <p:spPr>
            <a:xfrm>
              <a:off x="344488" y="5587991"/>
              <a:ext cx="288032" cy="28803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321130" y="6361583"/>
            <a:ext cx="1617911" cy="307777"/>
            <a:chOff x="321130" y="6218927"/>
            <a:chExt cx="1617911" cy="307777"/>
          </a:xfrm>
        </p:grpSpPr>
        <p:sp>
          <p:nvSpPr>
            <p:cNvPr id="36" name="TextBox 35"/>
            <p:cNvSpPr txBox="1"/>
            <p:nvPr/>
          </p:nvSpPr>
          <p:spPr>
            <a:xfrm>
              <a:off x="714475" y="6218927"/>
              <a:ext cx="12245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tnn@aisber.ru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130" y="6228801"/>
              <a:ext cx="288032" cy="288215"/>
            </a:xfrm>
            <a:prstGeom prst="rect">
              <a:avLst/>
            </a:prstGeom>
          </p:spPr>
        </p:pic>
        <p:sp>
          <p:nvSpPr>
            <p:cNvPr id="39" name="Овал 38"/>
            <p:cNvSpPr/>
            <p:nvPr/>
          </p:nvSpPr>
          <p:spPr>
            <a:xfrm>
              <a:off x="321130" y="6218927"/>
              <a:ext cx="288032" cy="28803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8355197" y="2708920"/>
            <a:ext cx="630000" cy="19442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732156" y="2241465"/>
            <a:ext cx="3623040" cy="1907615"/>
          </a:xfrm>
          <a:prstGeom prst="rect">
            <a:avLst/>
          </a:prstGeom>
          <a:solidFill>
            <a:srgbClr val="00B0F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895475"/>
            <a:ext cx="3014200" cy="6456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655" y="971901"/>
            <a:ext cx="3931655" cy="458560"/>
          </a:xfrm>
          <a:prstGeom prst="rect">
            <a:avLst/>
          </a:prstGeom>
        </p:spPr>
      </p:pic>
      <p:graphicFrame>
        <p:nvGraphicFramePr>
          <p:cNvPr id="33" name="Схема 32"/>
          <p:cNvGraphicFramePr/>
          <p:nvPr>
            <p:extLst>
              <p:ext uri="{D42A27DB-BD31-4B8C-83A1-F6EECF244321}">
                <p14:modId xmlns:p14="http://schemas.microsoft.com/office/powerpoint/2010/main" val="2534078381"/>
              </p:ext>
            </p:extLst>
          </p:nvPr>
        </p:nvGraphicFramePr>
        <p:xfrm>
          <a:off x="-951656" y="116632"/>
          <a:ext cx="6768752" cy="56675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06918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66E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 flipH="1">
            <a:off x="4820" y="-10232"/>
            <a:ext cx="4732156" cy="58039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dist="203200" dir="43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flipH="1">
            <a:off x="4732156" y="-10232"/>
            <a:ext cx="4100654" cy="68645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dist="203200" dir="43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797152"/>
            <a:ext cx="3253831" cy="100677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472" y="277065"/>
            <a:ext cx="381008" cy="1530032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4187055" y="4376136"/>
            <a:ext cx="47983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spc="300" dirty="0" smtClean="0">
                <a:ln>
                  <a:solidFill>
                    <a:srgbClr val="0070C0"/>
                  </a:solidFill>
                </a:ln>
                <a:solidFill>
                  <a:srgbClr val="66E0D4"/>
                </a:solidFill>
              </a:rPr>
              <a:t>СИСТЕМА УПРАВЛЕНИЯ ОЧЕРЕДЬЮ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8355448" y="4507925"/>
            <a:ext cx="630000" cy="171277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321130" y="5928175"/>
            <a:ext cx="1775940" cy="307777"/>
            <a:chOff x="344488" y="5578118"/>
            <a:chExt cx="1775940" cy="307777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488" y="5587991"/>
              <a:ext cx="288032" cy="288032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32520" y="5578118"/>
              <a:ext cx="14879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</a:rPr>
                <a:t>8 (499) 705-93-43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sp>
          <p:nvSpPr>
            <p:cNvPr id="38" name="Овал 37"/>
            <p:cNvSpPr/>
            <p:nvPr/>
          </p:nvSpPr>
          <p:spPr>
            <a:xfrm>
              <a:off x="344488" y="5587991"/>
              <a:ext cx="288032" cy="28803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321130" y="6361583"/>
            <a:ext cx="1617911" cy="307777"/>
            <a:chOff x="321130" y="6218927"/>
            <a:chExt cx="1617911" cy="307777"/>
          </a:xfrm>
        </p:grpSpPr>
        <p:sp>
          <p:nvSpPr>
            <p:cNvPr id="36" name="TextBox 35"/>
            <p:cNvSpPr txBox="1"/>
            <p:nvPr/>
          </p:nvSpPr>
          <p:spPr>
            <a:xfrm>
              <a:off x="714475" y="6218927"/>
              <a:ext cx="12245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tnn@aisber.ru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130" y="6228801"/>
              <a:ext cx="288032" cy="288215"/>
            </a:xfrm>
            <a:prstGeom prst="rect">
              <a:avLst/>
            </a:prstGeom>
          </p:spPr>
        </p:pic>
        <p:sp>
          <p:nvSpPr>
            <p:cNvPr id="39" name="Овал 38"/>
            <p:cNvSpPr/>
            <p:nvPr/>
          </p:nvSpPr>
          <p:spPr>
            <a:xfrm>
              <a:off x="321130" y="6218927"/>
              <a:ext cx="288032" cy="28803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8355197" y="2708920"/>
            <a:ext cx="630000" cy="19442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732156" y="2241465"/>
            <a:ext cx="3623040" cy="1907615"/>
          </a:xfrm>
          <a:prstGeom prst="rect">
            <a:avLst/>
          </a:prstGeom>
          <a:solidFill>
            <a:srgbClr val="00B0F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895475"/>
            <a:ext cx="3014200" cy="645617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838994604"/>
              </p:ext>
            </p:extLst>
          </p:nvPr>
        </p:nvGraphicFramePr>
        <p:xfrm>
          <a:off x="-930920" y="507586"/>
          <a:ext cx="6604000" cy="4402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Овал 3"/>
          <p:cNvSpPr/>
          <p:nvPr/>
        </p:nvSpPr>
        <p:spPr>
          <a:xfrm>
            <a:off x="2648744" y="712330"/>
            <a:ext cx="1069743" cy="1080120"/>
          </a:xfrm>
          <a:prstGeom prst="ellipse">
            <a:avLst/>
          </a:prstGeom>
          <a:blipFill>
            <a:blip r:embed="rId1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  <a:ln>
            <a:solidFill>
              <a:srgbClr val="70D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3440832" y="2881971"/>
            <a:ext cx="1069743" cy="1080120"/>
          </a:xfrm>
          <a:prstGeom prst="ellipse">
            <a:avLst/>
          </a:prstGeom>
          <a:blipFill>
            <a:blip r:embed="rId1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  <a:ln>
            <a:solidFill>
              <a:srgbClr val="70D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1027327" y="3609020"/>
            <a:ext cx="1069743" cy="1080120"/>
          </a:xfrm>
          <a:prstGeom prst="ellipse">
            <a:avLst/>
          </a:prstGeom>
          <a:blipFill>
            <a:blip r:embed="rId1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  <a:ln>
            <a:solidFill>
              <a:srgbClr val="70D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421395" y="1412776"/>
            <a:ext cx="1069743" cy="1080120"/>
          </a:xfrm>
          <a:prstGeom prst="ellipse">
            <a:avLst/>
          </a:prstGeom>
          <a:blipFill>
            <a:blip r:embed="rId1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  <a:ln>
            <a:solidFill>
              <a:srgbClr val="70D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1588323" y="1914792"/>
            <a:ext cx="1584152" cy="1588256"/>
          </a:xfrm>
          <a:prstGeom prst="ellipse">
            <a:avLst/>
          </a:prstGeom>
          <a:noFill/>
          <a:ln>
            <a:solidFill>
              <a:srgbClr val="70D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792" y="313686"/>
            <a:ext cx="3767405" cy="164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66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2811</TotalTime>
  <Words>268</Words>
  <Application>Microsoft Office PowerPoint</Application>
  <PresentationFormat>Лист A4 (210x297 мм)</PresentationFormat>
  <Paragraphs>79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97</cp:revision>
  <dcterms:created xsi:type="dcterms:W3CDTF">2020-10-29T04:25:43Z</dcterms:created>
  <dcterms:modified xsi:type="dcterms:W3CDTF">2020-11-25T12:00:51Z</dcterms:modified>
</cp:coreProperties>
</file>